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98" r:id="rId5"/>
    <p:sldId id="279" r:id="rId6"/>
    <p:sldId id="280" r:id="rId7"/>
    <p:sldId id="281" r:id="rId8"/>
    <p:sldId id="275" r:id="rId9"/>
    <p:sldId id="276" r:id="rId10"/>
    <p:sldId id="277" r:id="rId11"/>
    <p:sldId id="278" r:id="rId12"/>
    <p:sldId id="289" r:id="rId13"/>
    <p:sldId id="282" r:id="rId14"/>
    <p:sldId id="283" r:id="rId15"/>
    <p:sldId id="284" r:id="rId16"/>
    <p:sldId id="288" r:id="rId17"/>
    <p:sldId id="285" r:id="rId18"/>
    <p:sldId id="286" r:id="rId19"/>
    <p:sldId id="290" r:id="rId20"/>
    <p:sldId id="300" r:id="rId21"/>
    <p:sldId id="301" r:id="rId22"/>
    <p:sldId id="302" r:id="rId23"/>
    <p:sldId id="303" r:id="rId24"/>
    <p:sldId id="304" r:id="rId25"/>
    <p:sldId id="308" r:id="rId26"/>
    <p:sldId id="313" r:id="rId27"/>
    <p:sldId id="314" r:id="rId28"/>
    <p:sldId id="315" r:id="rId29"/>
    <p:sldId id="316" r:id="rId30"/>
    <p:sldId id="317" r:id="rId31"/>
    <p:sldId id="309" r:id="rId32"/>
    <p:sldId id="318" r:id="rId33"/>
    <p:sldId id="319" r:id="rId34"/>
    <p:sldId id="320" r:id="rId35"/>
    <p:sldId id="321" r:id="rId36"/>
    <p:sldId id="322" r:id="rId37"/>
    <p:sldId id="310" r:id="rId38"/>
    <p:sldId id="311" r:id="rId39"/>
    <p:sldId id="294" r:id="rId40"/>
    <p:sldId id="295" r:id="rId41"/>
    <p:sldId id="296" r:id="rId42"/>
    <p:sldId id="297" r:id="rId43"/>
    <p:sldId id="312" r:id="rId4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15</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08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08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08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08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08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08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08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08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08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08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08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08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5.svg"/><Relationship Id="rId4" Type="http://schemas.openxmlformats.org/officeDocument/2006/relationships/image" Target="../media/image21.png"/><Relationship Id="rId9" Type="http://schemas.openxmlformats.org/officeDocument/2006/relationships/image" Target="../media/image4.png"/><Relationship Id="rId1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0" y="0"/>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sp>
        <p:nvSpPr>
          <p:cNvPr id="4" name="Slide Number Placeholder 3">
            <a:extLst>
              <a:ext uri="{FF2B5EF4-FFF2-40B4-BE49-F238E27FC236}">
                <a16:creationId xmlns:a16="http://schemas.microsoft.com/office/drawing/2014/main" id="{EDCFD815-C5FF-7446-FD7E-C287A09FE627}"/>
              </a:ext>
            </a:extLst>
          </p:cNvPr>
          <p:cNvSpPr>
            <a:spLocks noGrp="1"/>
          </p:cNvSpPr>
          <p:nvPr>
            <p:ph type="sldNum" sz="quarter" idx="12"/>
          </p:nvPr>
        </p:nvSpPr>
        <p:spPr>
          <a:xfrm>
            <a:off x="11901791" y="6492875"/>
            <a:ext cx="290209" cy="365125"/>
          </a:xfrm>
        </p:spPr>
        <p:txBody>
          <a:bodyPr/>
          <a:lstStyle/>
          <a:p>
            <a:fld id="{3568C4DD-BE80-46AF-8832-BA83E0309181}" type="slidenum">
              <a:rPr lang="he-IL" sz="1400" smtClean="0"/>
              <a:t>1</a:t>
            </a:fld>
            <a:endParaRPr lang="he-IL" sz="1400" dirty="0"/>
          </a:p>
        </p:txBody>
      </p:sp>
      <p:graphicFrame>
        <p:nvGraphicFramePr>
          <p:cNvPr id="3" name="Table 2">
            <a:extLst>
              <a:ext uri="{FF2B5EF4-FFF2-40B4-BE49-F238E27FC236}">
                <a16:creationId xmlns:a16="http://schemas.microsoft.com/office/drawing/2014/main" id="{F979F1EF-95E9-E74E-E745-D868C15B7AF3}"/>
              </a:ext>
            </a:extLst>
          </p:cNvPr>
          <p:cNvGraphicFramePr>
            <a:graphicFrameLocks noGrp="1"/>
          </p:cNvGraphicFramePr>
          <p:nvPr>
            <p:extLst>
              <p:ext uri="{D42A27DB-BD31-4B8C-83A1-F6EECF244321}">
                <p14:modId xmlns:p14="http://schemas.microsoft.com/office/powerpoint/2010/main" val="420109551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XXXXXEFGH</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err="1">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XXXXXIJKL</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5" name="Picture 4" descr="A person standing on a stone wall with a bridge in the background&#10;&#10;Description automatically generated">
            <a:extLst>
              <a:ext uri="{FF2B5EF4-FFF2-40B4-BE49-F238E27FC236}">
                <a16:creationId xmlns:a16="http://schemas.microsoft.com/office/drawing/2014/main" id="{A39AC2C4-C6E0-3291-32C7-709A4AB8C9FB}"/>
              </a:ext>
            </a:extLst>
          </p:cNvPr>
          <p:cNvPicPr>
            <a:picLocks noChangeAspect="1"/>
          </p:cNvPicPr>
          <p:nvPr/>
        </p:nvPicPr>
        <p:blipFill rotWithShape="1">
          <a:blip r:embed="rId3">
            <a:extLst>
              <a:ext uri="{28A0092B-C50C-407E-A947-70E740481C1C}">
                <a14:useLocalDpi xmlns:a14="http://schemas.microsoft.com/office/drawing/2010/main" val="0"/>
              </a:ext>
            </a:extLst>
          </a:blip>
          <a:srcRect l="16986" t="15872" r="26900"/>
          <a:stretch/>
        </p:blipFill>
        <p:spPr>
          <a:xfrm>
            <a:off x="8162968" y="1835384"/>
            <a:ext cx="1642513" cy="1846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10</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11</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76660" y="1790971"/>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12</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13</a:t>
            </a:fld>
            <a:endParaRPr lang="en" dirty="0"/>
          </a:p>
        </p:txBody>
      </p:sp>
      <p:pic>
        <p:nvPicPr>
          <p:cNvPr id="7" name="Picture 6">
            <a:extLst>
              <a:ext uri="{FF2B5EF4-FFF2-40B4-BE49-F238E27FC236}">
                <a16:creationId xmlns:a16="http://schemas.microsoft.com/office/drawing/2014/main" id="{5B1D9E89-3694-6D65-849D-DA92535300D0}"/>
              </a:ext>
            </a:extLst>
          </p:cNvPr>
          <p:cNvPicPr>
            <a:picLocks noChangeAspect="1"/>
          </p:cNvPicPr>
          <p:nvPr/>
        </p:nvPicPr>
        <p:blipFill>
          <a:blip r:embed="rId2"/>
          <a:stretch>
            <a:fillRect/>
          </a:stretch>
        </p:blipFill>
        <p:spPr>
          <a:xfrm>
            <a:off x="0" y="539121"/>
            <a:ext cx="8495682" cy="3689879"/>
          </a:xfrm>
          <a:prstGeom prst="rect">
            <a:avLst/>
          </a:prstGeom>
        </p:spPr>
      </p:pic>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1</a:t>
            </a:r>
            <a:endParaRPr dirty="0">
              <a:solidFill>
                <a:srgbClr val="FF0000"/>
              </a:solidFill>
            </a:endParaRPr>
          </a:p>
        </p:txBody>
      </p:sp>
      <p:sp>
        <p:nvSpPr>
          <p:cNvPr id="9" name="TextBox 8">
            <a:extLst>
              <a:ext uri="{FF2B5EF4-FFF2-40B4-BE49-F238E27FC236}">
                <a16:creationId xmlns:a16="http://schemas.microsoft.com/office/drawing/2014/main" id="{42F14D1E-5A6D-A21D-2D32-CF45265E616A}"/>
              </a:ext>
            </a:extLst>
          </p:cNvPr>
          <p:cNvSpPr txBox="1"/>
          <p:nvPr/>
        </p:nvSpPr>
        <p:spPr>
          <a:xfrm>
            <a:off x="6519333" y="1080255"/>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
        <p:nvSpPr>
          <p:cNvPr id="10" name="TextBox 9">
            <a:extLst>
              <a:ext uri="{FF2B5EF4-FFF2-40B4-BE49-F238E27FC236}">
                <a16:creationId xmlns:a16="http://schemas.microsoft.com/office/drawing/2014/main" id="{0F49EF19-566A-452C-1369-3221DE7BF771}"/>
              </a:ext>
            </a:extLst>
          </p:cNvPr>
          <p:cNvSpPr txBox="1"/>
          <p:nvPr/>
        </p:nvSpPr>
        <p:spPr>
          <a:xfrm>
            <a:off x="152624" y="4364412"/>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F195591-CF4D-D8F4-E886-CEB6692CD404}"/>
              </a:ext>
            </a:extLst>
          </p:cNvPr>
          <p:cNvSpPr txBox="1"/>
          <p:nvPr/>
        </p:nvSpPr>
        <p:spPr>
          <a:xfrm>
            <a:off x="720652" y="4860825"/>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48 : Red=image[row][col][R];</a:t>
            </a:r>
            <a:endParaRPr lang="he-IL"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055415E-8CDA-2D41-53D6-1597857DBD50}"/>
                  </a:ext>
                </a:extLst>
              </p:cNvPr>
              <p:cNvSpPr txBox="1"/>
              <p:nvPr/>
            </p:nvSpPr>
            <p:spPr>
              <a:xfrm>
                <a:off x="703316" y="5386307"/>
                <a:ext cx="6555140" cy="4912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average of the three components: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num>
                      <m:den>
                        <m:r>
                          <a:rPr lang="en-US" i="1" dirty="0" smtClean="0">
                            <a:latin typeface="Cambria Math" panose="02040503050406030204" pitchFamily="18" charset="0"/>
                          </a:rPr>
                          <m:t>3</m:t>
                        </m:r>
                      </m:den>
                    </m:f>
                  </m:oMath>
                </a14:m>
                <a:r>
                  <a:rPr lang="en-US" dirty="0"/>
                  <a:t> </a:t>
                </a:r>
                <a:endParaRPr lang="he-IL" dirty="0"/>
              </a:p>
            </p:txBody>
          </p:sp>
        </mc:Choice>
        <mc:Fallback>
          <p:sp>
            <p:nvSpPr>
              <p:cNvPr id="12" name="TextBox 11">
                <a:extLst>
                  <a:ext uri="{FF2B5EF4-FFF2-40B4-BE49-F238E27FC236}">
                    <a16:creationId xmlns:a16="http://schemas.microsoft.com/office/drawing/2014/main" id="{6055415E-8CDA-2D41-53D6-1597857DBD50}"/>
                  </a:ext>
                </a:extLst>
              </p:cNvPr>
              <p:cNvSpPr txBox="1">
                <a:spLocks noRot="1" noChangeAspect="1" noMove="1" noResize="1" noEditPoints="1" noAdjustHandles="1" noChangeArrowheads="1" noChangeShapeType="1" noTextEdit="1"/>
              </p:cNvSpPr>
              <p:nvPr/>
            </p:nvSpPr>
            <p:spPr>
              <a:xfrm>
                <a:off x="703316" y="5386307"/>
                <a:ext cx="6555140" cy="491225"/>
              </a:xfrm>
              <a:prstGeom prst="rect">
                <a:avLst/>
              </a:prstGeom>
              <a:blipFill>
                <a:blip r:embed="rId3"/>
                <a:stretch>
                  <a:fillRect/>
                </a:stretch>
              </a:blipFill>
            </p:spPr>
            <p:txBody>
              <a:bodyPr/>
              <a:lstStyle/>
              <a:p>
                <a:r>
                  <a:rPr lang="he-IL">
                    <a:noFill/>
                  </a:rPr>
                  <a:t> </a:t>
                </a:r>
              </a:p>
            </p:txBody>
          </p:sp>
        </mc:Fallback>
      </mc:AlternateContent>
      <p:sp>
        <p:nvSpPr>
          <p:cNvPr id="13" name="TextBox 12">
            <a:extLst>
              <a:ext uri="{FF2B5EF4-FFF2-40B4-BE49-F238E27FC236}">
                <a16:creationId xmlns:a16="http://schemas.microsoft.com/office/drawing/2014/main" id="{627381EE-C4BA-BD30-6A32-CF259CA601D4}"/>
              </a:ext>
            </a:extLst>
          </p:cNvPr>
          <p:cNvSpPr txBox="1"/>
          <p:nvPr/>
        </p:nvSpPr>
        <p:spPr>
          <a:xfrm>
            <a:off x="720652" y="6018437"/>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pic>
        <p:nvPicPr>
          <p:cNvPr id="15" name="Graphic 14" descr="Badge 1 outline">
            <a:extLst>
              <a:ext uri="{FF2B5EF4-FFF2-40B4-BE49-F238E27FC236}">
                <a16:creationId xmlns:a16="http://schemas.microsoft.com/office/drawing/2014/main" id="{942ECD95-052B-FDEA-FC56-9B313D974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624" y="4799562"/>
            <a:ext cx="508762" cy="508762"/>
          </a:xfrm>
          <a:prstGeom prst="rect">
            <a:avLst/>
          </a:prstGeom>
        </p:spPr>
      </p:pic>
      <p:pic>
        <p:nvPicPr>
          <p:cNvPr id="16" name="Graphic 15" descr="Badge outline">
            <a:extLst>
              <a:ext uri="{FF2B5EF4-FFF2-40B4-BE49-F238E27FC236}">
                <a16:creationId xmlns:a16="http://schemas.microsoft.com/office/drawing/2014/main" id="{8B99E50E-CF18-7D6F-2BCF-196BAC80D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624" y="5374142"/>
            <a:ext cx="508762" cy="508762"/>
          </a:xfrm>
          <a:prstGeom prst="rect">
            <a:avLst/>
          </a:prstGeom>
        </p:spPr>
      </p:pic>
      <p:pic>
        <p:nvPicPr>
          <p:cNvPr id="17" name="Graphic 16" descr="Badge 3 outline">
            <a:extLst>
              <a:ext uri="{FF2B5EF4-FFF2-40B4-BE49-F238E27FC236}">
                <a16:creationId xmlns:a16="http://schemas.microsoft.com/office/drawing/2014/main" id="{4DC94333-DF4A-5628-E5E5-BECF327C7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624" y="5948722"/>
            <a:ext cx="508762" cy="508762"/>
          </a:xfrm>
          <a:prstGeom prst="rect">
            <a:avLst/>
          </a:prstGeom>
        </p:spPr>
      </p:pic>
    </p:spTree>
    <p:extLst>
      <p:ext uri="{BB962C8B-B14F-4D97-AF65-F5344CB8AC3E}">
        <p14:creationId xmlns:p14="http://schemas.microsoft.com/office/powerpoint/2010/main" val="192426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14</a:t>
            </a:fld>
            <a:endParaRPr lang="en" dirty="0"/>
          </a:p>
        </p:txBody>
      </p:sp>
      <p:pic>
        <p:nvPicPr>
          <p:cNvPr id="7" name="Picture 6">
            <a:extLst>
              <a:ext uri="{FF2B5EF4-FFF2-40B4-BE49-F238E27FC236}">
                <a16:creationId xmlns:a16="http://schemas.microsoft.com/office/drawing/2014/main" id="{446EF640-9440-CCA9-1586-E1A49D01FE75}"/>
              </a:ext>
            </a:extLst>
          </p:cNvPr>
          <p:cNvPicPr>
            <a:picLocks noChangeAspect="1"/>
          </p:cNvPicPr>
          <p:nvPr/>
        </p:nvPicPr>
        <p:blipFill>
          <a:blip r:embed="rId2"/>
          <a:stretch>
            <a:fillRect/>
          </a:stretch>
        </p:blipFill>
        <p:spPr>
          <a:xfrm>
            <a:off x="0" y="664051"/>
            <a:ext cx="9931400" cy="3491687"/>
          </a:xfrm>
          <a:prstGeom prst="rect">
            <a:avLst/>
          </a:prstGeom>
        </p:spPr>
      </p:pic>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6519333" y="985236"/>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10" name="TextBox 9">
            <a:extLst>
              <a:ext uri="{FF2B5EF4-FFF2-40B4-BE49-F238E27FC236}">
                <a16:creationId xmlns:a16="http://schemas.microsoft.com/office/drawing/2014/main" id="{C7C9C0C0-B9BC-7361-D617-DD6BD050B88E}"/>
              </a:ext>
            </a:extLst>
          </p:cNvPr>
          <p:cNvSpPr txBox="1"/>
          <p:nvPr/>
        </p:nvSpPr>
        <p:spPr>
          <a:xfrm>
            <a:off x="0" y="4342589"/>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8D233BC-5719-172F-2555-5DF604EEDF4E}"/>
              </a:ext>
            </a:extLst>
          </p:cNvPr>
          <p:cNvSpPr txBox="1"/>
          <p:nvPr/>
        </p:nvSpPr>
        <p:spPr>
          <a:xfrm>
            <a:off x="539526" y="4759652"/>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64 : Red=image[row][col][R];</a:t>
            </a:r>
            <a:endParaRPr lang="he-IL" dirty="0"/>
          </a:p>
        </p:txBody>
      </p:sp>
      <p:pic>
        <p:nvPicPr>
          <p:cNvPr id="12" name="Graphic 11" descr="Badge 1 outline">
            <a:extLst>
              <a:ext uri="{FF2B5EF4-FFF2-40B4-BE49-F238E27FC236}">
                <a16:creationId xmlns:a16="http://schemas.microsoft.com/office/drawing/2014/main" id="{67690A05-25A4-1313-AE2F-057D1B18D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 y="4692087"/>
            <a:ext cx="508762" cy="508762"/>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4171470-36DB-A96C-EE1E-FD1433013A09}"/>
                  </a:ext>
                </a:extLst>
              </p:cNvPr>
              <p:cNvSpPr txBox="1"/>
              <p:nvPr/>
            </p:nvSpPr>
            <p:spPr>
              <a:xfrm>
                <a:off x="528738" y="5264900"/>
                <a:ext cx="96175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grayscale value using the formula</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21</m:t>
                    </m:r>
                    <m:r>
                      <a:rPr lang="en-US" i="1" dirty="0" smtClean="0">
                        <a:latin typeface="Cambria Math" panose="02040503050406030204" pitchFamily="18" charset="0"/>
                      </a:rPr>
                      <m:t> ∗ </m:t>
                    </m:r>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72</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07</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oMath>
                </a14:m>
                <a:endParaRPr lang="he-IL" dirty="0"/>
              </a:p>
            </p:txBody>
          </p:sp>
        </mc:Choice>
        <mc:Fallback>
          <p:sp>
            <p:nvSpPr>
              <p:cNvPr id="13" name="TextBox 12">
                <a:extLst>
                  <a:ext uri="{FF2B5EF4-FFF2-40B4-BE49-F238E27FC236}">
                    <a16:creationId xmlns:a16="http://schemas.microsoft.com/office/drawing/2014/main" id="{D4171470-36DB-A96C-EE1E-FD1433013A09}"/>
                  </a:ext>
                </a:extLst>
              </p:cNvPr>
              <p:cNvSpPr txBox="1">
                <a:spLocks noRot="1" noChangeAspect="1" noMove="1" noResize="1" noEditPoints="1" noAdjustHandles="1" noChangeArrowheads="1" noChangeShapeType="1" noTextEdit="1"/>
              </p:cNvSpPr>
              <p:nvPr/>
            </p:nvSpPr>
            <p:spPr>
              <a:xfrm>
                <a:off x="528738" y="5264900"/>
                <a:ext cx="9617531" cy="369332"/>
              </a:xfrm>
              <a:prstGeom prst="rect">
                <a:avLst/>
              </a:prstGeom>
              <a:blipFill>
                <a:blip r:embed="rId5"/>
                <a:stretch>
                  <a:fillRect/>
                </a:stretch>
              </a:blipFill>
            </p:spPr>
            <p:txBody>
              <a:bodyPr/>
              <a:lstStyle/>
              <a:p>
                <a:r>
                  <a:rPr lang="he-IL">
                    <a:noFill/>
                  </a:rPr>
                  <a:t> </a:t>
                </a:r>
              </a:p>
            </p:txBody>
          </p:sp>
        </mc:Fallback>
      </mc:AlternateContent>
      <p:pic>
        <p:nvPicPr>
          <p:cNvPr id="14" name="Graphic 13" descr="Badge outline">
            <a:extLst>
              <a:ext uri="{FF2B5EF4-FFF2-40B4-BE49-F238E27FC236}">
                <a16:creationId xmlns:a16="http://schemas.microsoft.com/office/drawing/2014/main" id="{EE47B5C4-AB34-A79A-1CC1-ACF48D6E7D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32" y="5195185"/>
            <a:ext cx="508762" cy="508762"/>
          </a:xfrm>
          <a:prstGeom prst="rect">
            <a:avLst/>
          </a:prstGeom>
        </p:spPr>
      </p:pic>
      <p:pic>
        <p:nvPicPr>
          <p:cNvPr id="15" name="Graphic 14" descr="Badge 3 outline">
            <a:extLst>
              <a:ext uri="{FF2B5EF4-FFF2-40B4-BE49-F238E27FC236}">
                <a16:creationId xmlns:a16="http://schemas.microsoft.com/office/drawing/2014/main" id="{6DBE01B3-6D58-4153-A0BA-0AB72E455A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32" y="5703947"/>
            <a:ext cx="508762" cy="508762"/>
          </a:xfrm>
          <a:prstGeom prst="rect">
            <a:avLst/>
          </a:prstGeom>
        </p:spPr>
      </p:pic>
      <p:sp>
        <p:nvSpPr>
          <p:cNvPr id="16" name="TextBox 15">
            <a:extLst>
              <a:ext uri="{FF2B5EF4-FFF2-40B4-BE49-F238E27FC236}">
                <a16:creationId xmlns:a16="http://schemas.microsoft.com/office/drawing/2014/main" id="{43CAC9F2-82F8-8C39-BF6C-E4AC0A43D411}"/>
              </a:ext>
            </a:extLst>
          </p:cNvPr>
          <p:cNvSpPr txBox="1"/>
          <p:nvPr/>
        </p:nvSpPr>
        <p:spPr>
          <a:xfrm>
            <a:off x="548194" y="5779554"/>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spTree>
    <p:extLst>
      <p:ext uri="{BB962C8B-B14F-4D97-AF65-F5344CB8AC3E}">
        <p14:creationId xmlns:p14="http://schemas.microsoft.com/office/powerpoint/2010/main" val="377012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15</a:t>
            </a:fld>
            <a:endParaRPr lang="en" sz="1400"/>
          </a:p>
        </p:txBody>
      </p:sp>
      <p:pic>
        <p:nvPicPr>
          <p:cNvPr id="3" name="Picture 2">
            <a:extLst>
              <a:ext uri="{FF2B5EF4-FFF2-40B4-BE49-F238E27FC236}">
                <a16:creationId xmlns:a16="http://schemas.microsoft.com/office/drawing/2014/main" id="{C1A02143-223B-85F9-6924-2F8B2934064A}"/>
              </a:ext>
            </a:extLst>
          </p:cNvPr>
          <p:cNvPicPr>
            <a:picLocks noChangeAspect="1"/>
          </p:cNvPicPr>
          <p:nvPr/>
        </p:nvPicPr>
        <p:blipFill>
          <a:blip r:embed="rId3"/>
          <a:stretch>
            <a:fillRect/>
          </a:stretch>
        </p:blipFill>
        <p:spPr>
          <a:xfrm>
            <a:off x="163791" y="553948"/>
            <a:ext cx="10437779" cy="3323472"/>
          </a:xfrm>
          <a:prstGeom prst="rect">
            <a:avLst/>
          </a:prstGeom>
        </p:spPr>
      </p:pic>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5799667" y="848686"/>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sp>
        <p:nvSpPr>
          <p:cNvPr id="10" name="TextBox 9">
            <a:extLst>
              <a:ext uri="{FF2B5EF4-FFF2-40B4-BE49-F238E27FC236}">
                <a16:creationId xmlns:a16="http://schemas.microsoft.com/office/drawing/2014/main" id="{0DF88BF1-1D8C-FD4A-D551-797B2C5B5E3A}"/>
              </a:ext>
            </a:extLst>
          </p:cNvPr>
          <p:cNvSpPr txBox="1"/>
          <p:nvPr/>
        </p:nvSpPr>
        <p:spPr>
          <a:xfrm>
            <a:off x="163791" y="3977795"/>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3" name="TextBox 12">
            <a:extLst>
              <a:ext uri="{FF2B5EF4-FFF2-40B4-BE49-F238E27FC236}">
                <a16:creationId xmlns:a16="http://schemas.microsoft.com/office/drawing/2014/main" id="{D9C1236D-08C8-D776-1833-7C4A6B537560}"/>
              </a:ext>
            </a:extLst>
          </p:cNvPr>
          <p:cNvSpPr txBox="1"/>
          <p:nvPr/>
        </p:nvSpPr>
        <p:spPr>
          <a:xfrm>
            <a:off x="703317" y="4461661"/>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32 : Red=image[row][col][R];</a:t>
            </a:r>
            <a:endParaRPr lang="he-IL"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B42F80D-9F0E-59CA-F541-DD727AD28D5F}"/>
                  </a:ext>
                </a:extLst>
              </p:cNvPr>
              <p:cNvSpPr txBox="1"/>
              <p:nvPr/>
            </p:nvSpPr>
            <p:spPr>
              <a:xfrm>
                <a:off x="683861" y="4909345"/>
                <a:ext cx="9346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Calculate the maximum value among the three components: </a:t>
                </a: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p:sp>
            <p:nvSpPr>
              <p:cNvPr id="15" name="TextBox 14">
                <a:extLst>
                  <a:ext uri="{FF2B5EF4-FFF2-40B4-BE49-F238E27FC236}">
                    <a16:creationId xmlns:a16="http://schemas.microsoft.com/office/drawing/2014/main" id="{BB42F80D-9F0E-59CA-F541-DD727AD28D5F}"/>
                  </a:ext>
                </a:extLst>
              </p:cNvPr>
              <p:cNvSpPr txBox="1">
                <a:spLocks noRot="1" noChangeAspect="1" noMove="1" noResize="1" noEditPoints="1" noAdjustHandles="1" noChangeArrowheads="1" noChangeShapeType="1" noTextEdit="1"/>
              </p:cNvSpPr>
              <p:nvPr/>
            </p:nvSpPr>
            <p:spPr>
              <a:xfrm>
                <a:off x="683861" y="4909345"/>
                <a:ext cx="9346529" cy="36933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D9BEFBFD-F4F3-2292-1F09-7B0FABBA1B4F}"/>
                  </a:ext>
                </a:extLst>
              </p:cNvPr>
              <p:cNvSpPr txBox="1"/>
              <p:nvPr/>
            </p:nvSpPr>
            <p:spPr>
              <a:xfrm>
                <a:off x="703167" y="5402315"/>
                <a:ext cx="932737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Calculate the minimum value among the three components: </a:t>
                </a:r>
                <a14:m>
                  <m:oMath xmlns:m="http://schemas.openxmlformats.org/officeDocument/2006/math">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p:sp>
            <p:nvSpPr>
              <p:cNvPr id="17" name="TextBox 16">
                <a:extLst>
                  <a:ext uri="{FF2B5EF4-FFF2-40B4-BE49-F238E27FC236}">
                    <a16:creationId xmlns:a16="http://schemas.microsoft.com/office/drawing/2014/main" id="{D9BEFBFD-F4F3-2292-1F09-7B0FABBA1B4F}"/>
                  </a:ext>
                </a:extLst>
              </p:cNvPr>
              <p:cNvSpPr txBox="1">
                <a:spLocks noRot="1" noChangeAspect="1" noMove="1" noResize="1" noEditPoints="1" noAdjustHandles="1" noChangeArrowheads="1" noChangeShapeType="1" noTextEdit="1"/>
              </p:cNvSpPr>
              <p:nvPr/>
            </p:nvSpPr>
            <p:spPr>
              <a:xfrm>
                <a:off x="703167" y="5402315"/>
                <a:ext cx="9327374" cy="369332"/>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A04A908-636C-8B0E-4486-62C18C96C8D2}"/>
                  </a:ext>
                </a:extLst>
              </p:cNvPr>
              <p:cNvSpPr txBox="1"/>
              <p:nvPr/>
            </p:nvSpPr>
            <p:spPr>
              <a:xfrm>
                <a:off x="703317" y="5833950"/>
                <a:ext cx="10609233" cy="7707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Compute the grayscale value as the average of the maximum and minimum values: </a:t>
                </a:r>
                <a14:m>
                  <m:oMath xmlns:m="http://schemas.openxmlformats.org/officeDocument/2006/math">
                    <m:f>
                      <m:fPr>
                        <m:ctrlPr>
                          <a:rPr lang="en-US"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r>
                              <a:rPr lang="en-US" i="1" dirty="0" smtClean="0">
                                <a:latin typeface="Cambria Math" panose="02040503050406030204" pitchFamily="18" charset="0"/>
                              </a:rPr>
                              <m:t>+</m:t>
                            </m:r>
                          </m:e>
                        </m:func>
                        <m:r>
                          <m:rPr>
                            <m:sty m:val="p"/>
                          </m:rPr>
                          <a:rPr lang="en-US" i="1" dirty="0" smtClean="0">
                            <a:latin typeface="Cambria Math" panose="02040503050406030204" pitchFamily="18" charset="0"/>
                          </a:rPr>
                          <m:t>min</m:t>
                        </m:r>
                      </m:num>
                      <m:den>
                        <m:r>
                          <a:rPr lang="en-US" i="1" dirty="0" smtClean="0">
                            <a:latin typeface="Cambria Math" panose="02040503050406030204" pitchFamily="18" charset="0"/>
                          </a:rPr>
                          <m:t>2</m:t>
                        </m:r>
                      </m:den>
                    </m:f>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and Set the Red, Green, and Blue components of the pixel to this grayscale value.   </a:t>
                </a:r>
                <a:endParaRPr lang="he-IL" dirty="0"/>
              </a:p>
            </p:txBody>
          </p:sp>
        </mc:Choice>
        <mc:Fallback>
          <p:sp>
            <p:nvSpPr>
              <p:cNvPr id="19" name="TextBox 18">
                <a:extLst>
                  <a:ext uri="{FF2B5EF4-FFF2-40B4-BE49-F238E27FC236}">
                    <a16:creationId xmlns:a16="http://schemas.microsoft.com/office/drawing/2014/main" id="{8A04A908-636C-8B0E-4486-62C18C96C8D2}"/>
                  </a:ext>
                </a:extLst>
              </p:cNvPr>
              <p:cNvSpPr txBox="1">
                <a:spLocks noRot="1" noChangeAspect="1" noMove="1" noResize="1" noEditPoints="1" noAdjustHandles="1" noChangeArrowheads="1" noChangeShapeType="1" noTextEdit="1"/>
              </p:cNvSpPr>
              <p:nvPr/>
            </p:nvSpPr>
            <p:spPr>
              <a:xfrm>
                <a:off x="703317" y="5833950"/>
                <a:ext cx="10609233" cy="770788"/>
              </a:xfrm>
              <a:prstGeom prst="rect">
                <a:avLst/>
              </a:prstGeom>
              <a:blipFill>
                <a:blip r:embed="rId6"/>
                <a:stretch>
                  <a:fillRect/>
                </a:stretch>
              </a:blipFill>
            </p:spPr>
            <p:txBody>
              <a:bodyPr/>
              <a:lstStyle/>
              <a:p>
                <a:r>
                  <a:rPr lang="he-IL">
                    <a:noFill/>
                  </a:rPr>
                  <a:t> </a:t>
                </a:r>
              </a:p>
            </p:txBody>
          </p:sp>
        </mc:Fallback>
      </mc:AlternateContent>
      <p:pic>
        <p:nvPicPr>
          <p:cNvPr id="20" name="Graphic 19" descr="Badge 1 outline">
            <a:extLst>
              <a:ext uri="{FF2B5EF4-FFF2-40B4-BE49-F238E27FC236}">
                <a16:creationId xmlns:a16="http://schemas.microsoft.com/office/drawing/2014/main" id="{4D8EC4BC-82DC-A05C-ECC3-6BC1BEFC5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223" y="4394096"/>
            <a:ext cx="508762" cy="508762"/>
          </a:xfrm>
          <a:prstGeom prst="rect">
            <a:avLst/>
          </a:prstGeom>
        </p:spPr>
      </p:pic>
      <p:pic>
        <p:nvPicPr>
          <p:cNvPr id="21" name="Graphic 20" descr="Badge outline">
            <a:extLst>
              <a:ext uri="{FF2B5EF4-FFF2-40B4-BE49-F238E27FC236}">
                <a16:creationId xmlns:a16="http://schemas.microsoft.com/office/drawing/2014/main" id="{DD069C10-DC3A-1317-9E90-9DE5F99966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5" y="4839630"/>
            <a:ext cx="508762" cy="508762"/>
          </a:xfrm>
          <a:prstGeom prst="rect">
            <a:avLst/>
          </a:prstGeom>
        </p:spPr>
      </p:pic>
      <p:pic>
        <p:nvPicPr>
          <p:cNvPr id="22" name="Graphic 21" descr="Badge 3 outline">
            <a:extLst>
              <a:ext uri="{FF2B5EF4-FFF2-40B4-BE49-F238E27FC236}">
                <a16:creationId xmlns:a16="http://schemas.microsoft.com/office/drawing/2014/main" id="{719E43B4-6CAA-2BB3-F86F-5FAA7CFD32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3" y="5354879"/>
            <a:ext cx="508762" cy="508762"/>
          </a:xfrm>
          <a:prstGeom prst="rect">
            <a:avLst/>
          </a:prstGeom>
        </p:spPr>
      </p:pic>
      <p:pic>
        <p:nvPicPr>
          <p:cNvPr id="23" name="Graphic 22" descr="Badge 4 outline">
            <a:extLst>
              <a:ext uri="{FF2B5EF4-FFF2-40B4-BE49-F238E27FC236}">
                <a16:creationId xmlns:a16="http://schemas.microsoft.com/office/drawing/2014/main" id="{B8A65888-1136-342C-1403-79E391E4F9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223" y="6022374"/>
            <a:ext cx="508762" cy="508762"/>
          </a:xfrm>
          <a:prstGeom prst="rect">
            <a:avLst/>
          </a:prstGeom>
        </p:spPr>
      </p:pic>
    </p:spTree>
    <p:extLst>
      <p:ext uri="{BB962C8B-B14F-4D97-AF65-F5344CB8AC3E}">
        <p14:creationId xmlns:p14="http://schemas.microsoft.com/office/powerpoint/2010/main" val="408305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16</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4</a:t>
            </a:r>
            <a:endParaRPr dirty="0">
              <a:solidFill>
                <a:srgbClr val="FF0000"/>
              </a:solidFill>
            </a:endParaRPr>
          </a:p>
        </p:txBody>
      </p:sp>
      <p:pic>
        <p:nvPicPr>
          <p:cNvPr id="3" name="Picture 2">
            <a:extLst>
              <a:ext uri="{FF2B5EF4-FFF2-40B4-BE49-F238E27FC236}">
                <a16:creationId xmlns:a16="http://schemas.microsoft.com/office/drawing/2014/main" id="{50B9D7B2-05FE-9A7C-F29F-06AEB9ECF196}"/>
              </a:ext>
            </a:extLst>
          </p:cNvPr>
          <p:cNvPicPr>
            <a:picLocks noChangeAspect="1"/>
          </p:cNvPicPr>
          <p:nvPr/>
        </p:nvPicPr>
        <p:blipFill>
          <a:blip r:embed="rId2"/>
          <a:stretch>
            <a:fillRect/>
          </a:stretch>
        </p:blipFill>
        <p:spPr>
          <a:xfrm>
            <a:off x="0" y="519750"/>
            <a:ext cx="9173183" cy="2928453"/>
          </a:xfrm>
          <a:prstGeom prst="rect">
            <a:avLst/>
          </a:prstGeom>
        </p:spPr>
      </p:pic>
      <p:sp>
        <p:nvSpPr>
          <p:cNvPr id="7" name="TextBox 6">
            <a:extLst>
              <a:ext uri="{FF2B5EF4-FFF2-40B4-BE49-F238E27FC236}">
                <a16:creationId xmlns:a16="http://schemas.microsoft.com/office/drawing/2014/main" id="{24408F08-F600-A14E-1D37-B4BEEA3DD538}"/>
              </a:ext>
            </a:extLst>
          </p:cNvPr>
          <p:cNvSpPr txBox="1"/>
          <p:nvPr/>
        </p:nvSpPr>
        <p:spPr>
          <a:xfrm>
            <a:off x="163789" y="3649530"/>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8" name="TextBox 7">
            <a:extLst>
              <a:ext uri="{FF2B5EF4-FFF2-40B4-BE49-F238E27FC236}">
                <a16:creationId xmlns:a16="http://schemas.microsoft.com/office/drawing/2014/main" id="{75902623-F6B8-B8DF-7647-D9C773D0D5C7}"/>
              </a:ext>
            </a:extLst>
          </p:cNvPr>
          <p:cNvSpPr txBox="1"/>
          <p:nvPr/>
        </p:nvSpPr>
        <p:spPr>
          <a:xfrm>
            <a:off x="703315" y="4066593"/>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Green component only. For example in line 80 : Red=image[row][col][G];</a:t>
            </a:r>
            <a:endParaRPr lang="he-IL"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A777E4F-737B-F6E7-1548-1E3FF7B831F0}"/>
                  </a:ext>
                </a:extLst>
              </p:cNvPr>
              <p:cNvSpPr txBox="1"/>
              <p:nvPr/>
            </p:nvSpPr>
            <p:spPr>
              <a:xfrm>
                <a:off x="711983" y="4507790"/>
                <a:ext cx="620438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Set the Green component of the pixel to this grayscale value.  </a:t>
                </a:r>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dirty="0"/>
                  <a:t> </a:t>
                </a:r>
                <a:endParaRPr lang="he-IL" dirty="0"/>
              </a:p>
            </p:txBody>
          </p:sp>
        </mc:Choice>
        <mc:Fallback>
          <p:sp>
            <p:nvSpPr>
              <p:cNvPr id="11" name="TextBox 10">
                <a:extLst>
                  <a:ext uri="{FF2B5EF4-FFF2-40B4-BE49-F238E27FC236}">
                    <a16:creationId xmlns:a16="http://schemas.microsoft.com/office/drawing/2014/main" id="{FA777E4F-737B-F6E7-1548-1E3FF7B831F0}"/>
                  </a:ext>
                </a:extLst>
              </p:cNvPr>
              <p:cNvSpPr txBox="1">
                <a:spLocks noRot="1" noChangeAspect="1" noMove="1" noResize="1" noEditPoints="1" noAdjustHandles="1" noChangeArrowheads="1" noChangeShapeType="1" noTextEdit="1"/>
              </p:cNvSpPr>
              <p:nvPr/>
            </p:nvSpPr>
            <p:spPr>
              <a:xfrm>
                <a:off x="711983" y="4507790"/>
                <a:ext cx="6204383" cy="646331"/>
              </a:xfrm>
              <a:prstGeom prst="rect">
                <a:avLst/>
              </a:prstGeom>
              <a:blipFill>
                <a:blip r:embed="rId3"/>
                <a:stretch>
                  <a:fillRect/>
                </a:stretch>
              </a:blipFill>
            </p:spPr>
            <p:txBody>
              <a:bodyPr/>
              <a:lstStyle/>
              <a:p>
                <a:r>
                  <a:rPr lang="he-IL">
                    <a:noFill/>
                  </a:rPr>
                  <a:t> </a:t>
                </a:r>
              </a:p>
            </p:txBody>
          </p:sp>
        </mc:Fallback>
      </mc:AlternateContent>
      <p:pic>
        <p:nvPicPr>
          <p:cNvPr id="12" name="Graphic 11" descr="Badge 1 outline">
            <a:extLst>
              <a:ext uri="{FF2B5EF4-FFF2-40B4-BE49-F238E27FC236}">
                <a16:creationId xmlns:a16="http://schemas.microsoft.com/office/drawing/2014/main" id="{1A3EF5E1-D027-CBD3-B7F0-9CA9A6DF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221" y="3999028"/>
            <a:ext cx="508762" cy="508762"/>
          </a:xfrm>
          <a:prstGeom prst="rect">
            <a:avLst/>
          </a:prstGeom>
        </p:spPr>
      </p:pic>
      <p:pic>
        <p:nvPicPr>
          <p:cNvPr id="13" name="Graphic 12" descr="Badge outline">
            <a:extLst>
              <a:ext uri="{FF2B5EF4-FFF2-40B4-BE49-F238E27FC236}">
                <a16:creationId xmlns:a16="http://schemas.microsoft.com/office/drawing/2014/main" id="{C248463A-D0B3-0947-DA1A-CE7616F70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553" y="4444562"/>
            <a:ext cx="508762" cy="508762"/>
          </a:xfrm>
          <a:prstGeom prst="rect">
            <a:avLst/>
          </a:prstGeom>
        </p:spPr>
      </p:pic>
      <p:sp>
        <p:nvSpPr>
          <p:cNvPr id="16" name="TextBox 15">
            <a:extLst>
              <a:ext uri="{FF2B5EF4-FFF2-40B4-BE49-F238E27FC236}">
                <a16:creationId xmlns:a16="http://schemas.microsoft.com/office/drawing/2014/main" id="{DD8FDB6C-8721-992D-D6AB-AE08B4ACE637}"/>
              </a:ext>
            </a:extLst>
          </p:cNvPr>
          <p:cNvSpPr txBox="1"/>
          <p:nvPr/>
        </p:nvSpPr>
        <p:spPr>
          <a:xfrm>
            <a:off x="5430880" y="1775744"/>
            <a:ext cx="6761119"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 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5615608" y="5535591"/>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spTree>
    <p:extLst>
      <p:ext uri="{BB962C8B-B14F-4D97-AF65-F5344CB8AC3E}">
        <p14:creationId xmlns:p14="http://schemas.microsoft.com/office/powerpoint/2010/main" val="404263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17</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5</a:t>
            </a:r>
            <a:endParaRPr dirty="0">
              <a:solidFill>
                <a:srgbClr val="FF0000"/>
              </a:solidFill>
            </a:endParaRPr>
          </a:p>
        </p:txBody>
      </p:sp>
      <p:pic>
        <p:nvPicPr>
          <p:cNvPr id="3" name="Picture 2">
            <a:extLst>
              <a:ext uri="{FF2B5EF4-FFF2-40B4-BE49-F238E27FC236}">
                <a16:creationId xmlns:a16="http://schemas.microsoft.com/office/drawing/2014/main" id="{A0D6EB2F-AD09-BB69-FFC1-52CB6B0F3269}"/>
              </a:ext>
            </a:extLst>
          </p:cNvPr>
          <p:cNvPicPr>
            <a:picLocks noChangeAspect="1"/>
          </p:cNvPicPr>
          <p:nvPr/>
        </p:nvPicPr>
        <p:blipFill>
          <a:blip r:embed="rId2"/>
          <a:stretch>
            <a:fillRect/>
          </a:stretch>
        </p:blipFill>
        <p:spPr>
          <a:xfrm>
            <a:off x="0" y="477200"/>
            <a:ext cx="6596270" cy="3393733"/>
          </a:xfrm>
          <a:prstGeom prst="rect">
            <a:avLst/>
          </a:prstGeom>
        </p:spPr>
      </p:pic>
      <p:pic>
        <p:nvPicPr>
          <p:cNvPr id="5" name="Picture 4">
            <a:extLst>
              <a:ext uri="{FF2B5EF4-FFF2-40B4-BE49-F238E27FC236}">
                <a16:creationId xmlns:a16="http://schemas.microsoft.com/office/drawing/2014/main" id="{EC3B64C2-0B3F-931D-3EB2-24DAE30A7AE3}"/>
              </a:ext>
            </a:extLst>
          </p:cNvPr>
          <p:cNvPicPr>
            <a:picLocks noChangeAspect="1"/>
          </p:cNvPicPr>
          <p:nvPr/>
        </p:nvPicPr>
        <p:blipFill>
          <a:blip r:embed="rId3"/>
          <a:stretch>
            <a:fillRect/>
          </a:stretch>
        </p:blipFill>
        <p:spPr>
          <a:xfrm>
            <a:off x="0" y="3870935"/>
            <a:ext cx="6481864" cy="2987065"/>
          </a:xfrm>
          <a:prstGeom prst="rect">
            <a:avLst/>
          </a:prstGeom>
        </p:spPr>
      </p:pic>
      <p:sp>
        <p:nvSpPr>
          <p:cNvPr id="11" name="TextBox 10">
            <a:extLst>
              <a:ext uri="{FF2B5EF4-FFF2-40B4-BE49-F238E27FC236}">
                <a16:creationId xmlns:a16="http://schemas.microsoft.com/office/drawing/2014/main" id="{540EFDFC-92FD-000C-C254-B96F89C76079}"/>
              </a:ext>
            </a:extLst>
          </p:cNvPr>
          <p:cNvSpPr txBox="1"/>
          <p:nvPr/>
        </p:nvSpPr>
        <p:spPr>
          <a:xfrm>
            <a:off x="6012873" y="2174066"/>
            <a:ext cx="6179127"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function LoadBgrImageFromTrueColorBmpFile(Picture, "filename") loads a BMP image into the Picture array.</a:t>
            </a:r>
          </a:p>
          <a:p>
            <a:r>
              <a:rPr lang="en-US" dirty="0"/>
              <a:t>Several grayscale conversion functions (average, lightness, luminosity, and singleColorChannel) are applied to the image data stored in the Picture array.</a:t>
            </a:r>
            <a:endParaRPr lang="he-IL" dirty="0"/>
          </a:p>
        </p:txBody>
      </p:sp>
      <p:sp>
        <p:nvSpPr>
          <p:cNvPr id="13" name="TextBox 12">
            <a:extLst>
              <a:ext uri="{FF2B5EF4-FFF2-40B4-BE49-F238E27FC236}">
                <a16:creationId xmlns:a16="http://schemas.microsoft.com/office/drawing/2014/main" id="{A05F34AF-9F2D-91E2-9AD5-7EF9B1E86695}"/>
              </a:ext>
            </a:extLst>
          </p:cNvPr>
          <p:cNvSpPr txBox="1"/>
          <p:nvPr/>
        </p:nvSpPr>
        <p:spPr>
          <a:xfrm>
            <a:off x="6026728" y="3651394"/>
            <a:ext cx="616527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After each conversion, the processed image is saved using StoreBgrImageAsGrayBmpFile(Picture, "filename").</a:t>
            </a:r>
            <a:endParaRPr lang="he-IL" dirty="0"/>
          </a:p>
        </p:txBody>
      </p:sp>
      <p:sp>
        <p:nvSpPr>
          <p:cNvPr id="15" name="TextBox 14">
            <a:extLst>
              <a:ext uri="{FF2B5EF4-FFF2-40B4-BE49-F238E27FC236}">
                <a16:creationId xmlns:a16="http://schemas.microsoft.com/office/drawing/2014/main" id="{5BDCC67F-DA75-618C-00A8-1DA101DEA3AE}"/>
              </a:ext>
            </a:extLst>
          </p:cNvPr>
          <p:cNvSpPr txBox="1"/>
          <p:nvPr/>
        </p:nvSpPr>
        <p:spPr>
          <a:xfrm>
            <a:off x="6026728" y="4330557"/>
            <a:ext cx="61652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process is repeated for different images (e.g., "1.bmp", "2.bmp"), and each image is processed and saved multiple times with different grayscale methods.</a:t>
            </a:r>
            <a:endParaRPr lang="he-IL" dirty="0"/>
          </a:p>
        </p:txBody>
      </p:sp>
    </p:spTree>
    <p:extLst>
      <p:ext uri="{BB962C8B-B14F-4D97-AF65-F5344CB8AC3E}">
        <p14:creationId xmlns:p14="http://schemas.microsoft.com/office/powerpoint/2010/main" val="132792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FC1B71-8196-134D-73C8-25BAD9F96544}"/>
              </a:ext>
            </a:extLst>
          </p:cNvPr>
          <p:cNvSpPr>
            <a:spLocks noGrp="1"/>
          </p:cNvSpPr>
          <p:nvPr>
            <p:ph type="sldNum" idx="12"/>
          </p:nvPr>
        </p:nvSpPr>
        <p:spPr>
          <a:xfrm>
            <a:off x="11768888" y="0"/>
            <a:ext cx="423112" cy="329092"/>
          </a:xfrm>
        </p:spPr>
        <p:txBody>
          <a:bodyPr/>
          <a:lstStyle/>
          <a:p>
            <a:pPr algn="r"/>
            <a:fld id="{00000000-1234-1234-1234-123412341234}" type="slidenum">
              <a:rPr lang="en" sz="1400" smtClean="0"/>
              <a:pPr algn="r"/>
              <a:t>18</a:t>
            </a:fld>
            <a:endParaRPr lang="en" sz="1400"/>
          </a:p>
        </p:txBody>
      </p:sp>
      <p:sp>
        <p:nvSpPr>
          <p:cNvPr id="8" name="Google Shape;80;p17">
            <a:extLst>
              <a:ext uri="{FF2B5EF4-FFF2-40B4-BE49-F238E27FC236}">
                <a16:creationId xmlns:a16="http://schemas.microsoft.com/office/drawing/2014/main" id="{B3B7FE4B-7399-EAB8-8F83-136C0987F692}"/>
              </a:ext>
            </a:extLst>
          </p:cNvPr>
          <p:cNvSpPr txBox="1"/>
          <p:nvPr/>
        </p:nvSpPr>
        <p:spPr>
          <a:xfrm>
            <a:off x="1221182"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6</a:t>
            </a:r>
            <a:endParaRPr dirty="0">
              <a:solidFill>
                <a:srgbClr val="FF0000"/>
              </a:solidFill>
            </a:endParaRPr>
          </a:p>
        </p:txBody>
      </p:sp>
      <p:pic>
        <p:nvPicPr>
          <p:cNvPr id="3" name="Picture 2">
            <a:extLst>
              <a:ext uri="{FF2B5EF4-FFF2-40B4-BE49-F238E27FC236}">
                <a16:creationId xmlns:a16="http://schemas.microsoft.com/office/drawing/2014/main" id="{A0BF86F9-14FE-2BE4-C081-DE9A92BF580C}"/>
              </a:ext>
            </a:extLst>
          </p:cNvPr>
          <p:cNvPicPr>
            <a:picLocks noChangeAspect="1"/>
          </p:cNvPicPr>
          <p:nvPr/>
        </p:nvPicPr>
        <p:blipFill>
          <a:blip r:embed="rId2"/>
          <a:stretch>
            <a:fillRect/>
          </a:stretch>
        </p:blipFill>
        <p:spPr>
          <a:xfrm>
            <a:off x="0" y="477200"/>
            <a:ext cx="6935821" cy="3185599"/>
          </a:xfrm>
          <a:prstGeom prst="rect">
            <a:avLst/>
          </a:prstGeom>
        </p:spPr>
      </p:pic>
      <p:pic>
        <p:nvPicPr>
          <p:cNvPr id="6" name="Picture 5">
            <a:extLst>
              <a:ext uri="{FF2B5EF4-FFF2-40B4-BE49-F238E27FC236}">
                <a16:creationId xmlns:a16="http://schemas.microsoft.com/office/drawing/2014/main" id="{5DECE62D-FE85-16D4-A0AA-FAA794937418}"/>
              </a:ext>
            </a:extLst>
          </p:cNvPr>
          <p:cNvPicPr>
            <a:picLocks noChangeAspect="1"/>
          </p:cNvPicPr>
          <p:nvPr/>
        </p:nvPicPr>
        <p:blipFill>
          <a:blip r:embed="rId3"/>
          <a:stretch>
            <a:fillRect/>
          </a:stretch>
        </p:blipFill>
        <p:spPr>
          <a:xfrm>
            <a:off x="0" y="3743220"/>
            <a:ext cx="6274608" cy="3114780"/>
          </a:xfrm>
          <a:prstGeom prst="rect">
            <a:avLst/>
          </a:prstGeom>
        </p:spPr>
      </p:pic>
      <p:pic>
        <p:nvPicPr>
          <p:cNvPr id="9" name="Picture 8">
            <a:extLst>
              <a:ext uri="{FF2B5EF4-FFF2-40B4-BE49-F238E27FC236}">
                <a16:creationId xmlns:a16="http://schemas.microsoft.com/office/drawing/2014/main" id="{B906E656-E8F2-869F-FF52-3AA8B15044D9}"/>
              </a:ext>
            </a:extLst>
          </p:cNvPr>
          <p:cNvPicPr>
            <a:picLocks noChangeAspect="1"/>
          </p:cNvPicPr>
          <p:nvPr/>
        </p:nvPicPr>
        <p:blipFill>
          <a:blip r:embed="rId4"/>
          <a:stretch>
            <a:fillRect/>
          </a:stretch>
        </p:blipFill>
        <p:spPr>
          <a:xfrm>
            <a:off x="6354248" y="3929974"/>
            <a:ext cx="5837752" cy="2928026"/>
          </a:xfrm>
          <a:prstGeom prst="rect">
            <a:avLst/>
          </a:prstGeom>
        </p:spPr>
      </p:pic>
      <p:sp>
        <p:nvSpPr>
          <p:cNvPr id="16" name="Rectangle 15">
            <a:extLst>
              <a:ext uri="{FF2B5EF4-FFF2-40B4-BE49-F238E27FC236}">
                <a16:creationId xmlns:a16="http://schemas.microsoft.com/office/drawing/2014/main" id="{39CA4AEC-3461-C0EF-971A-B8018BD39ED2}"/>
              </a:ext>
            </a:extLst>
          </p:cNvPr>
          <p:cNvSpPr/>
          <p:nvPr/>
        </p:nvSpPr>
        <p:spPr>
          <a:xfrm>
            <a:off x="7638472" y="1538405"/>
            <a:ext cx="4010343" cy="1182255"/>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The processes described in the previews slide are applied again for total amount of 5 examples each converted with 4 different algorithms</a:t>
            </a:r>
            <a:endParaRPr lang="he-IL" dirty="0"/>
          </a:p>
        </p:txBody>
      </p:sp>
    </p:spTree>
    <p:extLst>
      <p:ext uri="{BB962C8B-B14F-4D97-AF65-F5344CB8AC3E}">
        <p14:creationId xmlns:p14="http://schemas.microsoft.com/office/powerpoint/2010/main" val="90728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19</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2691"/>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457873" y="3728966"/>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spTree>
    <p:extLst>
      <p:ext uri="{BB962C8B-B14F-4D97-AF65-F5344CB8AC3E}">
        <p14:creationId xmlns:p14="http://schemas.microsoft.com/office/powerpoint/2010/main" val="1298120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2</a:t>
            </a:fld>
            <a:endParaRPr lang="en"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20</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81245" y="946799"/>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9" name="Arrow: Right 8">
            <a:extLst>
              <a:ext uri="{FF2B5EF4-FFF2-40B4-BE49-F238E27FC236}">
                <a16:creationId xmlns:a16="http://schemas.microsoft.com/office/drawing/2014/main" id="{9B65EF71-F545-AF5A-34AD-473ED8E3D9D4}"/>
              </a:ext>
            </a:extLst>
          </p:cNvPr>
          <p:cNvSpPr/>
          <p:nvPr/>
        </p:nvSpPr>
        <p:spPr>
          <a:xfrm>
            <a:off x="6488348" y="3286150"/>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A2E14B5-6FA3-9881-17F3-9D319A93946D}"/>
              </a:ext>
            </a:extLst>
          </p:cNvPr>
          <p:cNvSpPr/>
          <p:nvPr/>
        </p:nvSpPr>
        <p:spPr>
          <a:xfrm>
            <a:off x="8249055" y="304475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66C98B9D-0EF5-AC7E-0515-E57C07F945CA}"/>
              </a:ext>
            </a:extLst>
          </p:cNvPr>
          <p:cNvSpPr/>
          <p:nvPr/>
        </p:nvSpPr>
        <p:spPr>
          <a:xfrm>
            <a:off x="1521401" y="567683"/>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21</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a:blip r:embed="rId2"/>
          <a:stretch>
            <a:fillRect/>
          </a:stretch>
        </p:blipFill>
        <p:spPr>
          <a:xfrm>
            <a:off x="0" y="694350"/>
            <a:ext cx="6070892" cy="5983541"/>
          </a:xfrm>
          <a:prstGeom prst="rect">
            <a:avLst/>
          </a:prstGeom>
        </p:spPr>
      </p:pic>
      <p:sp>
        <p:nvSpPr>
          <p:cNvPr id="9" name="Arrow: Right 8">
            <a:extLst>
              <a:ext uri="{FF2B5EF4-FFF2-40B4-BE49-F238E27FC236}">
                <a16:creationId xmlns:a16="http://schemas.microsoft.com/office/drawing/2014/main" id="{31987F1B-D3D8-55BC-9F1D-395051DA0A11}"/>
              </a:ext>
            </a:extLst>
          </p:cNvPr>
          <p:cNvSpPr/>
          <p:nvPr/>
        </p:nvSpPr>
        <p:spPr>
          <a:xfrm>
            <a:off x="6292591" y="300518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8EE56F0-424B-7843-6A63-15962A2A1196}"/>
              </a:ext>
            </a:extLst>
          </p:cNvPr>
          <p:cNvSpPr/>
          <p:nvPr/>
        </p:nvSpPr>
        <p:spPr>
          <a:xfrm>
            <a:off x="7856707" y="2683065"/>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41E25FD-9080-8407-EA84-F082C1491D84}"/>
              </a:ext>
            </a:extLst>
          </p:cNvPr>
          <p:cNvSpPr/>
          <p:nvPr/>
        </p:nvSpPr>
        <p:spPr>
          <a:xfrm>
            <a:off x="6121110" y="636858"/>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252924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D1750-E5E8-C1B4-F344-1E10396B6092}"/>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22</a:t>
            </a:fld>
            <a:endParaRPr lang="en" sz="1400"/>
          </a:p>
        </p:txBody>
      </p:sp>
      <p:sp>
        <p:nvSpPr>
          <p:cNvPr id="6" name="Google Shape;80;p17">
            <a:extLst>
              <a:ext uri="{FF2B5EF4-FFF2-40B4-BE49-F238E27FC236}">
                <a16:creationId xmlns:a16="http://schemas.microsoft.com/office/drawing/2014/main" id="{344AC235-4716-99A5-CC7B-BD593DA9D50E}"/>
              </a:ext>
            </a:extLst>
          </p:cNvPr>
          <p:cNvSpPr txBox="1"/>
          <p:nvPr/>
        </p:nvSpPr>
        <p:spPr>
          <a:xfrm>
            <a:off x="1292699" y="-49303"/>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pic>
        <p:nvPicPr>
          <p:cNvPr id="8" name="Picture 7">
            <a:extLst>
              <a:ext uri="{FF2B5EF4-FFF2-40B4-BE49-F238E27FC236}">
                <a16:creationId xmlns:a16="http://schemas.microsoft.com/office/drawing/2014/main" id="{2D1AD65E-013D-1484-E23A-BD4085738123}"/>
              </a:ext>
            </a:extLst>
          </p:cNvPr>
          <p:cNvPicPr>
            <a:picLocks noChangeAspect="1"/>
          </p:cNvPicPr>
          <p:nvPr/>
        </p:nvPicPr>
        <p:blipFill>
          <a:blip r:embed="rId2"/>
          <a:stretch>
            <a:fillRect/>
          </a:stretch>
        </p:blipFill>
        <p:spPr>
          <a:xfrm>
            <a:off x="-16343" y="526071"/>
            <a:ext cx="6481798" cy="6331930"/>
          </a:xfrm>
          <a:prstGeom prst="rect">
            <a:avLst/>
          </a:prstGeom>
        </p:spPr>
      </p:pic>
      <p:sp>
        <p:nvSpPr>
          <p:cNvPr id="9" name="Rectangle 8">
            <a:extLst>
              <a:ext uri="{FF2B5EF4-FFF2-40B4-BE49-F238E27FC236}">
                <a16:creationId xmlns:a16="http://schemas.microsoft.com/office/drawing/2014/main" id="{B797832B-1195-79E5-88B5-4CF1432E1140}"/>
              </a:ext>
            </a:extLst>
          </p:cNvPr>
          <p:cNvSpPr/>
          <p:nvPr/>
        </p:nvSpPr>
        <p:spPr>
          <a:xfrm>
            <a:off x="6489872" y="524800"/>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
        <p:nvSpPr>
          <p:cNvPr id="10" name="Arrow: Right 9">
            <a:extLst>
              <a:ext uri="{FF2B5EF4-FFF2-40B4-BE49-F238E27FC236}">
                <a16:creationId xmlns:a16="http://schemas.microsoft.com/office/drawing/2014/main" id="{801D6245-2339-427C-0416-51F6C01DA844}"/>
              </a:ext>
            </a:extLst>
          </p:cNvPr>
          <p:cNvSpPr/>
          <p:nvPr/>
        </p:nvSpPr>
        <p:spPr>
          <a:xfrm>
            <a:off x="6489872"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D497A00B-92D3-448C-58C5-2403E1C0CAA3}"/>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152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FC840-2C09-EF5B-70F7-85F931BE0628}"/>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23</a:t>
            </a:fld>
            <a:endParaRPr lang="en" sz="1400"/>
          </a:p>
        </p:txBody>
      </p:sp>
      <p:pic>
        <p:nvPicPr>
          <p:cNvPr id="6" name="Picture 5">
            <a:extLst>
              <a:ext uri="{FF2B5EF4-FFF2-40B4-BE49-F238E27FC236}">
                <a16:creationId xmlns:a16="http://schemas.microsoft.com/office/drawing/2014/main" id="{F4812E44-2241-B3E6-06DC-F8849F3B8869}"/>
              </a:ext>
            </a:extLst>
          </p:cNvPr>
          <p:cNvPicPr>
            <a:picLocks noChangeAspect="1"/>
          </p:cNvPicPr>
          <p:nvPr/>
        </p:nvPicPr>
        <p:blipFill>
          <a:blip r:embed="rId2"/>
          <a:stretch>
            <a:fillRect/>
          </a:stretch>
        </p:blipFill>
        <p:spPr>
          <a:xfrm>
            <a:off x="0" y="568359"/>
            <a:ext cx="6400799" cy="6289642"/>
          </a:xfrm>
          <a:prstGeom prst="rect">
            <a:avLst/>
          </a:prstGeom>
        </p:spPr>
      </p:pic>
      <p:sp>
        <p:nvSpPr>
          <p:cNvPr id="8" name="Google Shape;80;p17">
            <a:extLst>
              <a:ext uri="{FF2B5EF4-FFF2-40B4-BE49-F238E27FC236}">
                <a16:creationId xmlns:a16="http://schemas.microsoft.com/office/drawing/2014/main" id="{90E0B761-A093-7C14-71C4-8081E5C20840}"/>
              </a:ext>
            </a:extLst>
          </p:cNvPr>
          <p:cNvSpPr txBox="1"/>
          <p:nvPr/>
        </p:nvSpPr>
        <p:spPr>
          <a:xfrm>
            <a:off x="1160293" y="1905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Rectangle 8">
            <a:extLst>
              <a:ext uri="{FF2B5EF4-FFF2-40B4-BE49-F238E27FC236}">
                <a16:creationId xmlns:a16="http://schemas.microsoft.com/office/drawing/2014/main" id="{CA2BA2FE-8379-3442-0F96-9446231784D8}"/>
              </a:ext>
            </a:extLst>
          </p:cNvPr>
          <p:cNvSpPr/>
          <p:nvPr/>
        </p:nvSpPr>
        <p:spPr>
          <a:xfrm>
            <a:off x="6400799" y="568359"/>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10" name="Arrow: Right 9">
            <a:extLst>
              <a:ext uri="{FF2B5EF4-FFF2-40B4-BE49-F238E27FC236}">
                <a16:creationId xmlns:a16="http://schemas.microsoft.com/office/drawing/2014/main" id="{259DF6B8-2B12-3E11-B7CC-4463CD92EBFD}"/>
              </a:ext>
            </a:extLst>
          </p:cNvPr>
          <p:cNvSpPr/>
          <p:nvPr/>
        </p:nvSpPr>
        <p:spPr>
          <a:xfrm>
            <a:off x="6457544"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3BFBCB26-5CB1-4AD1-97D1-B2D98857C3E4}"/>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0096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E26EBCA1-8808-B661-51AC-EBC9B4EC0B14}"/>
              </a:ext>
            </a:extLst>
          </p:cNvPr>
          <p:cNvPicPr>
            <a:picLocks noChangeAspect="1"/>
          </p:cNvPicPr>
          <p:nvPr/>
        </p:nvPicPr>
        <p:blipFill>
          <a:blip r:embed="rId2"/>
          <a:stretch>
            <a:fillRect/>
          </a:stretch>
        </p:blipFill>
        <p:spPr>
          <a:xfrm>
            <a:off x="0" y="478109"/>
            <a:ext cx="6502400" cy="6379891"/>
          </a:xfrm>
          <a:prstGeom prst="rect">
            <a:avLst/>
          </a:prstGeom>
        </p:spPr>
      </p:pic>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Arrow: Right 8">
            <a:extLst>
              <a:ext uri="{FF2B5EF4-FFF2-40B4-BE49-F238E27FC236}">
                <a16:creationId xmlns:a16="http://schemas.microsoft.com/office/drawing/2014/main" id="{CBFE8A45-0CCF-E154-244A-F9835EDEA695}"/>
              </a:ext>
            </a:extLst>
          </p:cNvPr>
          <p:cNvSpPr/>
          <p:nvPr/>
        </p:nvSpPr>
        <p:spPr>
          <a:xfrm>
            <a:off x="6617502" y="346017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9020788-A9EB-250B-C0BC-692F611EFBFF}"/>
              </a:ext>
            </a:extLst>
          </p:cNvPr>
          <p:cNvSpPr/>
          <p:nvPr/>
        </p:nvSpPr>
        <p:spPr>
          <a:xfrm>
            <a:off x="8179980" y="313429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7844767E-5445-5C01-D143-37BAD110F09F}"/>
              </a:ext>
            </a:extLst>
          </p:cNvPr>
          <p:cNvSpPr/>
          <p:nvPr/>
        </p:nvSpPr>
        <p:spPr>
          <a:xfrm>
            <a:off x="6617502" y="451652"/>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156754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25</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13" name="Rectangle 12">
            <a:extLst>
              <a:ext uri="{FF2B5EF4-FFF2-40B4-BE49-F238E27FC236}">
                <a16:creationId xmlns:a16="http://schemas.microsoft.com/office/drawing/2014/main" id="{F128CD26-B3B9-2B63-B24F-ED95CCC542A7}"/>
              </a:ext>
            </a:extLst>
          </p:cNvPr>
          <p:cNvSpPr/>
          <p:nvPr/>
        </p:nvSpPr>
        <p:spPr>
          <a:xfrm>
            <a:off x="4387278" y="3833204"/>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 y="1973740"/>
            <a:ext cx="4169733" cy="3127299"/>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659" y="749479"/>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492" y="796706"/>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06" y="4174548"/>
            <a:ext cx="3575573" cy="2681680"/>
          </a:xfrm>
          <a:prstGeom prst="rect">
            <a:avLst/>
          </a:prstGeom>
        </p:spPr>
      </p:pic>
    </p:spTree>
    <p:extLst>
      <p:ext uri="{BB962C8B-B14F-4D97-AF65-F5344CB8AC3E}">
        <p14:creationId xmlns:p14="http://schemas.microsoft.com/office/powerpoint/2010/main" val="192678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26</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0" y="637309"/>
            <a:ext cx="5706129" cy="6220691"/>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399" y="6333199"/>
            <a:ext cx="731600" cy="524800"/>
          </a:xfrm>
        </p:spPr>
        <p:txBody>
          <a:bodyPr/>
          <a:lstStyle/>
          <a:p>
            <a:pPr algn="r"/>
            <a:fld id="{00000000-1234-1234-1234-123412341234}" type="slidenum">
              <a:rPr lang="en" sz="1400" smtClean="0"/>
              <a:pPr algn="r"/>
              <a:t>27</a:t>
            </a:fld>
            <a:endParaRPr lang="en" sz="1400"/>
          </a:p>
        </p:txBody>
      </p:sp>
      <p:pic>
        <p:nvPicPr>
          <p:cNvPr id="6" name="Picture 5">
            <a:extLst>
              <a:ext uri="{FF2B5EF4-FFF2-40B4-BE49-F238E27FC236}">
                <a16:creationId xmlns:a16="http://schemas.microsoft.com/office/drawing/2014/main" id="{73CABB9D-D640-9988-079E-B29B369A7AB5}"/>
              </a:ext>
            </a:extLst>
          </p:cNvPr>
          <p:cNvPicPr>
            <a:picLocks noChangeAspect="1"/>
          </p:cNvPicPr>
          <p:nvPr/>
        </p:nvPicPr>
        <p:blipFill>
          <a:blip r:embed="rId2"/>
          <a:stretch>
            <a:fillRect/>
          </a:stretch>
        </p:blipFill>
        <p:spPr>
          <a:xfrm>
            <a:off x="1" y="738908"/>
            <a:ext cx="5636484" cy="6119091"/>
          </a:xfrm>
          <a:prstGeom prst="rect">
            <a:avLst/>
          </a:prstGeom>
        </p:spPr>
      </p:pic>
      <p:sp>
        <p:nvSpPr>
          <p:cNvPr id="7" name="Google Shape;80;p17">
            <a:extLst>
              <a:ext uri="{FF2B5EF4-FFF2-40B4-BE49-F238E27FC236}">
                <a16:creationId xmlns:a16="http://schemas.microsoft.com/office/drawing/2014/main" id="{FE4AA675-54F9-B1E5-4BD2-DFEC7926F77F}"/>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2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1949906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D31298-3A65-CDCA-FED0-C04481E97210}"/>
              </a:ext>
            </a:extLst>
          </p:cNvPr>
          <p:cNvSpPr>
            <a:spLocks noGrp="1"/>
          </p:cNvSpPr>
          <p:nvPr>
            <p:ph type="sldNum" idx="12"/>
          </p:nvPr>
        </p:nvSpPr>
        <p:spPr>
          <a:xfrm>
            <a:off x="11711708" y="6333200"/>
            <a:ext cx="480291" cy="524800"/>
          </a:xfrm>
        </p:spPr>
        <p:txBody>
          <a:bodyPr/>
          <a:lstStyle/>
          <a:p>
            <a:pPr algn="r"/>
            <a:fld id="{00000000-1234-1234-1234-123412341234}" type="slidenum">
              <a:rPr lang="en" sz="1400" smtClean="0"/>
              <a:pPr algn="r"/>
              <a:t>28</a:t>
            </a:fld>
            <a:endParaRPr lang="en" sz="1400" dirty="0"/>
          </a:p>
        </p:txBody>
      </p:sp>
      <p:sp>
        <p:nvSpPr>
          <p:cNvPr id="5" name="Google Shape;80;p17">
            <a:extLst>
              <a:ext uri="{FF2B5EF4-FFF2-40B4-BE49-F238E27FC236}">
                <a16:creationId xmlns:a16="http://schemas.microsoft.com/office/drawing/2014/main" id="{B206EAD9-E45A-2EC0-3DD8-BF31F4EEE7B1}"/>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3 </a:t>
            </a:r>
            <a:endParaRPr dirty="0">
              <a:solidFill>
                <a:srgbClr val="FF0000"/>
              </a:solidFill>
            </a:endParaRPr>
          </a:p>
        </p:txBody>
      </p:sp>
      <p:pic>
        <p:nvPicPr>
          <p:cNvPr id="7" name="Picture 6">
            <a:extLst>
              <a:ext uri="{FF2B5EF4-FFF2-40B4-BE49-F238E27FC236}">
                <a16:creationId xmlns:a16="http://schemas.microsoft.com/office/drawing/2014/main" id="{AB350011-D231-1D40-A119-E90F837A64E3}"/>
              </a:ext>
            </a:extLst>
          </p:cNvPr>
          <p:cNvPicPr>
            <a:picLocks noChangeAspect="1"/>
          </p:cNvPicPr>
          <p:nvPr/>
        </p:nvPicPr>
        <p:blipFill>
          <a:blip r:embed="rId2"/>
          <a:stretch>
            <a:fillRect/>
          </a:stretch>
        </p:blipFill>
        <p:spPr>
          <a:xfrm>
            <a:off x="0" y="646546"/>
            <a:ext cx="5553779" cy="6057034"/>
          </a:xfrm>
          <a:prstGeom prst="rect">
            <a:avLst/>
          </a:prstGeom>
        </p:spPr>
      </p:pic>
      <p:sp>
        <p:nvSpPr>
          <p:cNvPr id="8" name="Rectangle 7">
            <a:extLst>
              <a:ext uri="{FF2B5EF4-FFF2-40B4-BE49-F238E27FC236}">
                <a16:creationId xmlns:a16="http://schemas.microsoft.com/office/drawing/2014/main" id="{5E4F33F2-D339-BD76-D2AE-90955E6EAB3F}"/>
              </a:ext>
            </a:extLst>
          </p:cNvPr>
          <p:cNvSpPr/>
          <p:nvPr/>
        </p:nvSpPr>
        <p:spPr>
          <a:xfrm>
            <a:off x="5553779" y="646546"/>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3114208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p:txBody>
          <a:bodyPr/>
          <a:lstStyle/>
          <a:p>
            <a:pPr algn="r"/>
            <a:fld id="{00000000-1234-1234-1234-123412341234}" type="slidenum">
              <a:rPr lang="en" smtClean="0"/>
              <a:pPr algn="r"/>
              <a:t>29</a:t>
            </a:fld>
            <a:endParaRPr lang="en"/>
          </a:p>
        </p:txBody>
      </p:sp>
      <p:pic>
        <p:nvPicPr>
          <p:cNvPr id="6" name="Picture 5">
            <a:extLst>
              <a:ext uri="{FF2B5EF4-FFF2-40B4-BE49-F238E27FC236}">
                <a16:creationId xmlns:a16="http://schemas.microsoft.com/office/drawing/2014/main" id="{450E6272-672C-38F2-88C7-0F470BD3746B}"/>
              </a:ext>
            </a:extLst>
          </p:cNvPr>
          <p:cNvPicPr>
            <a:picLocks noChangeAspect="1"/>
          </p:cNvPicPr>
          <p:nvPr/>
        </p:nvPicPr>
        <p:blipFill>
          <a:blip r:embed="rId2"/>
          <a:stretch>
            <a:fillRect/>
          </a:stretch>
        </p:blipFill>
        <p:spPr>
          <a:xfrm>
            <a:off x="0" y="877454"/>
            <a:ext cx="5467421" cy="5980545"/>
          </a:xfrm>
          <a:prstGeom prst="rect">
            <a:avLst/>
          </a:prstGeom>
        </p:spPr>
      </p:pic>
      <p:sp>
        <p:nvSpPr>
          <p:cNvPr id="7" name="Google Shape;80;p17">
            <a:extLst>
              <a:ext uri="{FF2B5EF4-FFF2-40B4-BE49-F238E27FC236}">
                <a16:creationId xmlns:a16="http://schemas.microsoft.com/office/drawing/2014/main" id="{D265A130-A381-1FAC-3ABD-342287192B2C}"/>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5467421" y="831272"/>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343935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3</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4FF74-D835-3F00-67A6-AB27BBE99F36}"/>
              </a:ext>
            </a:extLst>
          </p:cNvPr>
          <p:cNvSpPr>
            <a:spLocks noGrp="1"/>
          </p:cNvSpPr>
          <p:nvPr>
            <p:ph type="sldNum" idx="12"/>
          </p:nvPr>
        </p:nvSpPr>
        <p:spPr>
          <a:xfrm>
            <a:off x="11764662" y="6581032"/>
            <a:ext cx="427338" cy="276968"/>
          </a:xfrm>
        </p:spPr>
        <p:txBody>
          <a:bodyPr/>
          <a:lstStyle/>
          <a:p>
            <a:pPr algn="r"/>
            <a:fld id="{00000000-1234-1234-1234-123412341234}" type="slidenum">
              <a:rPr lang="en" smtClean="0"/>
              <a:pPr algn="r"/>
              <a:t>30</a:t>
            </a:fld>
            <a:endParaRPr lang="en"/>
          </a:p>
        </p:txBody>
      </p:sp>
      <p:pic>
        <p:nvPicPr>
          <p:cNvPr id="6" name="Picture 5">
            <a:extLst>
              <a:ext uri="{FF2B5EF4-FFF2-40B4-BE49-F238E27FC236}">
                <a16:creationId xmlns:a16="http://schemas.microsoft.com/office/drawing/2014/main" id="{3A0B7CC2-A0CE-1236-8F97-BF5B70E126EA}"/>
              </a:ext>
            </a:extLst>
          </p:cNvPr>
          <p:cNvPicPr>
            <a:picLocks noChangeAspect="1"/>
          </p:cNvPicPr>
          <p:nvPr/>
        </p:nvPicPr>
        <p:blipFill>
          <a:blip r:embed="rId2"/>
          <a:stretch>
            <a:fillRect/>
          </a:stretch>
        </p:blipFill>
        <p:spPr>
          <a:xfrm>
            <a:off x="0" y="591301"/>
            <a:ext cx="5698836" cy="6242900"/>
          </a:xfrm>
          <a:prstGeom prst="rect">
            <a:avLst/>
          </a:prstGeom>
        </p:spPr>
      </p:pic>
      <p:sp>
        <p:nvSpPr>
          <p:cNvPr id="7" name="Google Shape;80;p17">
            <a:extLst>
              <a:ext uri="{FF2B5EF4-FFF2-40B4-BE49-F238E27FC236}">
                <a16:creationId xmlns:a16="http://schemas.microsoft.com/office/drawing/2014/main" id="{D4808EF9-7EB9-F116-6E09-7459E14A54DA}"/>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
        <p:nvSpPr>
          <p:cNvPr id="8" name="Rectangle 7">
            <a:extLst>
              <a:ext uri="{FF2B5EF4-FFF2-40B4-BE49-F238E27FC236}">
                <a16:creationId xmlns:a16="http://schemas.microsoft.com/office/drawing/2014/main" id="{76B9DB46-2A28-7293-139A-DD3541639397}"/>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79470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A0A457-A3C5-6F9F-B588-5313251314F9}"/>
              </a:ext>
            </a:extLst>
          </p:cNvPr>
          <p:cNvSpPr>
            <a:spLocks noGrp="1"/>
          </p:cNvSpPr>
          <p:nvPr>
            <p:ph type="sldNum" idx="12"/>
          </p:nvPr>
        </p:nvSpPr>
        <p:spPr>
          <a:xfrm>
            <a:off x="11699718" y="-3431"/>
            <a:ext cx="471751" cy="379116"/>
          </a:xfrm>
        </p:spPr>
        <p:txBody>
          <a:bodyPr/>
          <a:lstStyle/>
          <a:p>
            <a:pPr algn="r"/>
            <a:fld id="{00000000-1234-1234-1234-123412341234}" type="slidenum">
              <a:rPr lang="en" sz="1400" smtClean="0"/>
              <a:pPr algn="r"/>
              <a:t>31</a:t>
            </a:fld>
            <a:endParaRPr lang="en" sz="1400" dirty="0"/>
          </a:p>
        </p:txBody>
      </p:sp>
      <p:sp>
        <p:nvSpPr>
          <p:cNvPr id="5" name="Google Shape;80;p17">
            <a:extLst>
              <a:ext uri="{FF2B5EF4-FFF2-40B4-BE49-F238E27FC236}">
                <a16:creationId xmlns:a16="http://schemas.microsoft.com/office/drawing/2014/main" id="{C7655977-E9D8-BE1A-3E34-D99EF476F056}"/>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A875497A-06A9-EB2F-24B7-4C20CF5A6A1F}"/>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A24E95A0-5FCC-21A5-88B3-06F12782787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B87954D6-0DBE-7A9A-969C-B02E3B234B58}"/>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84A6A191-2904-E9A3-7236-90C87331C7A5}"/>
              </a:ext>
            </a:extLst>
          </p:cNvPr>
          <p:cNvSpPr/>
          <p:nvPr/>
        </p:nvSpPr>
        <p:spPr>
          <a:xfrm>
            <a:off x="4383729" y="3738217"/>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FCAFF3DB-CA65-EECA-F1DB-A43BD5F3B505}"/>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4" name="Picture 13" descr="A group of vegetables in a market&#10;&#10;Description automatically generated">
            <a:extLst>
              <a:ext uri="{FF2B5EF4-FFF2-40B4-BE49-F238E27FC236}">
                <a16:creationId xmlns:a16="http://schemas.microsoft.com/office/drawing/2014/main" id="{10020075-A7E0-C972-A52A-9641FB24D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157"/>
            <a:ext cx="4094649" cy="3070989"/>
          </a:xfrm>
          <a:prstGeom prst="rect">
            <a:avLst/>
          </a:prstGeom>
        </p:spPr>
      </p:pic>
      <p:pic>
        <p:nvPicPr>
          <p:cNvPr id="16" name="Picture 15" descr="A variety of vegetables in a market&#10;&#10;Description automatically generated">
            <a:extLst>
              <a:ext uri="{FF2B5EF4-FFF2-40B4-BE49-F238E27FC236}">
                <a16:creationId xmlns:a16="http://schemas.microsoft.com/office/drawing/2014/main" id="{06910CD8-029C-81FC-FB43-815CD452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410" y="764765"/>
            <a:ext cx="3577589" cy="2683192"/>
          </a:xfrm>
          <a:prstGeom prst="rect">
            <a:avLst/>
          </a:prstGeom>
        </p:spPr>
      </p:pic>
      <p:pic>
        <p:nvPicPr>
          <p:cNvPr id="18" name="Picture 17" descr="A variety of vegetables in a market&#10;&#10;Description automatically generated">
            <a:extLst>
              <a:ext uri="{FF2B5EF4-FFF2-40B4-BE49-F238E27FC236}">
                <a16:creationId xmlns:a16="http://schemas.microsoft.com/office/drawing/2014/main" id="{E50D4871-6BD4-ECCF-02EC-3098F327A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810696"/>
            <a:ext cx="3577588" cy="2683191"/>
          </a:xfrm>
          <a:prstGeom prst="rect">
            <a:avLst/>
          </a:prstGeom>
        </p:spPr>
      </p:pic>
      <p:pic>
        <p:nvPicPr>
          <p:cNvPr id="20" name="Picture 19" descr="A close-up of vegetables&#10;&#10;Description automatically generated">
            <a:extLst>
              <a:ext uri="{FF2B5EF4-FFF2-40B4-BE49-F238E27FC236}">
                <a16:creationId xmlns:a16="http://schemas.microsoft.com/office/drawing/2014/main" id="{C5E6D1B0-CD44-A70B-235D-9207DDB6D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358" y="4196314"/>
            <a:ext cx="3527673" cy="2645755"/>
          </a:xfrm>
          <a:prstGeom prst="rect">
            <a:avLst/>
          </a:prstGeom>
        </p:spPr>
      </p:pic>
      <p:pic>
        <p:nvPicPr>
          <p:cNvPr id="22" name="Picture 21" descr="A close-up of vegetables&#10;&#10;Description automatically generated">
            <a:extLst>
              <a:ext uri="{FF2B5EF4-FFF2-40B4-BE49-F238E27FC236}">
                <a16:creationId xmlns:a16="http://schemas.microsoft.com/office/drawing/2014/main" id="{8D96B66F-2089-E90A-502A-648CF676D7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106345"/>
            <a:ext cx="3622548" cy="2716911"/>
          </a:xfrm>
          <a:prstGeom prst="rect">
            <a:avLst/>
          </a:prstGeom>
        </p:spPr>
      </p:pic>
    </p:spTree>
    <p:extLst>
      <p:ext uri="{BB962C8B-B14F-4D97-AF65-F5344CB8AC3E}">
        <p14:creationId xmlns:p14="http://schemas.microsoft.com/office/powerpoint/2010/main" val="1450074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BCADA2-FED6-F62D-1917-5A30BDC9D67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32</a:t>
            </a:fld>
            <a:endParaRPr lang="en" dirty="0"/>
          </a:p>
        </p:txBody>
      </p:sp>
      <p:pic>
        <p:nvPicPr>
          <p:cNvPr id="6" name="Picture 5">
            <a:extLst>
              <a:ext uri="{FF2B5EF4-FFF2-40B4-BE49-F238E27FC236}">
                <a16:creationId xmlns:a16="http://schemas.microsoft.com/office/drawing/2014/main" id="{931D0BF9-34AD-6955-4999-734A40B4C58D}"/>
              </a:ext>
            </a:extLst>
          </p:cNvPr>
          <p:cNvPicPr>
            <a:picLocks noChangeAspect="1"/>
          </p:cNvPicPr>
          <p:nvPr/>
        </p:nvPicPr>
        <p:blipFill>
          <a:blip r:embed="rId2"/>
          <a:stretch>
            <a:fillRect/>
          </a:stretch>
        </p:blipFill>
        <p:spPr>
          <a:xfrm>
            <a:off x="-1" y="582488"/>
            <a:ext cx="5772727" cy="6275512"/>
          </a:xfrm>
          <a:prstGeom prst="rect">
            <a:avLst/>
          </a:prstGeom>
        </p:spPr>
      </p:pic>
      <p:sp>
        <p:nvSpPr>
          <p:cNvPr id="7" name="Google Shape;80;p17">
            <a:extLst>
              <a:ext uri="{FF2B5EF4-FFF2-40B4-BE49-F238E27FC236}">
                <a16:creationId xmlns:a16="http://schemas.microsoft.com/office/drawing/2014/main" id="{9B1BB8EF-C9B5-8B4A-A5B3-74EBBDD22F79}"/>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2831594C-A145-5F3F-805F-3E41CA66BB1F}"/>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348948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16437-1535-B93B-3051-C0CA8398DB80}"/>
              </a:ext>
            </a:extLst>
          </p:cNvPr>
          <p:cNvSpPr>
            <a:spLocks noGrp="1"/>
          </p:cNvSpPr>
          <p:nvPr>
            <p:ph type="sldNum" idx="12"/>
          </p:nvPr>
        </p:nvSpPr>
        <p:spPr/>
        <p:txBody>
          <a:bodyPr/>
          <a:lstStyle/>
          <a:p>
            <a:pPr algn="r"/>
            <a:fld id="{00000000-1234-1234-1234-123412341234}" type="slidenum">
              <a:rPr lang="en" smtClean="0"/>
              <a:pPr algn="r"/>
              <a:t>33</a:t>
            </a:fld>
            <a:endParaRPr lang="en"/>
          </a:p>
        </p:txBody>
      </p:sp>
      <p:pic>
        <p:nvPicPr>
          <p:cNvPr id="6" name="Picture 5">
            <a:extLst>
              <a:ext uri="{FF2B5EF4-FFF2-40B4-BE49-F238E27FC236}">
                <a16:creationId xmlns:a16="http://schemas.microsoft.com/office/drawing/2014/main" id="{8EA3B05B-BE50-731A-1399-26C7E1D03CF0}"/>
              </a:ext>
            </a:extLst>
          </p:cNvPr>
          <p:cNvPicPr>
            <a:picLocks noChangeAspect="1"/>
          </p:cNvPicPr>
          <p:nvPr/>
        </p:nvPicPr>
        <p:blipFill>
          <a:blip r:embed="rId2"/>
          <a:stretch>
            <a:fillRect/>
          </a:stretch>
        </p:blipFill>
        <p:spPr>
          <a:xfrm>
            <a:off x="-1" y="618071"/>
            <a:ext cx="5706129" cy="6239929"/>
          </a:xfrm>
          <a:prstGeom prst="rect">
            <a:avLst/>
          </a:prstGeom>
        </p:spPr>
      </p:pic>
      <p:sp>
        <p:nvSpPr>
          <p:cNvPr id="7" name="Google Shape;80;p17">
            <a:extLst>
              <a:ext uri="{FF2B5EF4-FFF2-40B4-BE49-F238E27FC236}">
                <a16:creationId xmlns:a16="http://schemas.microsoft.com/office/drawing/2014/main" id="{12657E4A-FECB-97E1-9D38-C54B745B2C4D}"/>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521F5CAC-ADD4-7B19-B93B-2F404100B1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62032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1D3FC-4E03-0364-22F3-1BF0D948665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34</a:t>
            </a:fld>
            <a:endParaRPr lang="en" dirty="0"/>
          </a:p>
        </p:txBody>
      </p:sp>
      <p:pic>
        <p:nvPicPr>
          <p:cNvPr id="6" name="Picture 5">
            <a:extLst>
              <a:ext uri="{FF2B5EF4-FFF2-40B4-BE49-F238E27FC236}">
                <a16:creationId xmlns:a16="http://schemas.microsoft.com/office/drawing/2014/main" id="{4E56DCC6-9896-7A01-B4CC-B84AAA9C3FFF}"/>
              </a:ext>
            </a:extLst>
          </p:cNvPr>
          <p:cNvPicPr>
            <a:picLocks noChangeAspect="1"/>
          </p:cNvPicPr>
          <p:nvPr/>
        </p:nvPicPr>
        <p:blipFill>
          <a:blip r:embed="rId2"/>
          <a:stretch>
            <a:fillRect/>
          </a:stretch>
        </p:blipFill>
        <p:spPr>
          <a:xfrm>
            <a:off x="1" y="530838"/>
            <a:ext cx="5828144" cy="6327161"/>
          </a:xfrm>
          <a:prstGeom prst="rect">
            <a:avLst/>
          </a:prstGeom>
        </p:spPr>
      </p:pic>
      <p:sp>
        <p:nvSpPr>
          <p:cNvPr id="7" name="Google Shape;80;p17">
            <a:extLst>
              <a:ext uri="{FF2B5EF4-FFF2-40B4-BE49-F238E27FC236}">
                <a16:creationId xmlns:a16="http://schemas.microsoft.com/office/drawing/2014/main" id="{F910C2DC-B687-4E61-6418-62D0F7FD7881}"/>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FD874CAD-5CAC-A368-B9EE-FF6C89C4E616}"/>
              </a:ext>
            </a:extLst>
          </p:cNvPr>
          <p:cNvSpPr/>
          <p:nvPr/>
        </p:nvSpPr>
        <p:spPr>
          <a:xfrm>
            <a:off x="5838704" y="530838"/>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61078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3F6A28-5C0E-97D5-9841-6387DFD43AEB}"/>
              </a:ext>
            </a:extLst>
          </p:cNvPr>
          <p:cNvSpPr>
            <a:spLocks noGrp="1"/>
          </p:cNvSpPr>
          <p:nvPr>
            <p:ph type="sldNum" idx="12"/>
          </p:nvPr>
        </p:nvSpPr>
        <p:spPr>
          <a:xfrm>
            <a:off x="11764662" y="6507141"/>
            <a:ext cx="427338" cy="350859"/>
          </a:xfrm>
        </p:spPr>
        <p:txBody>
          <a:bodyPr/>
          <a:lstStyle/>
          <a:p>
            <a:pPr algn="r"/>
            <a:fld id="{00000000-1234-1234-1234-123412341234}" type="slidenum">
              <a:rPr lang="en" sz="1400" smtClean="0"/>
              <a:pPr algn="r"/>
              <a:t>35</a:t>
            </a:fld>
            <a:endParaRPr lang="en" sz="1400"/>
          </a:p>
        </p:txBody>
      </p:sp>
      <p:sp>
        <p:nvSpPr>
          <p:cNvPr id="5" name="Google Shape;80;p17">
            <a:extLst>
              <a:ext uri="{FF2B5EF4-FFF2-40B4-BE49-F238E27FC236}">
                <a16:creationId xmlns:a16="http://schemas.microsoft.com/office/drawing/2014/main" id="{91E4678D-0ADF-A7AB-DEE3-B06B860119D4}"/>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8ED224DB-1C95-E9D9-C9FF-1150D97B9F45}"/>
              </a:ext>
            </a:extLst>
          </p:cNvPr>
          <p:cNvPicPr>
            <a:picLocks noChangeAspect="1"/>
          </p:cNvPicPr>
          <p:nvPr/>
        </p:nvPicPr>
        <p:blipFill>
          <a:blip r:embed="rId2"/>
          <a:stretch>
            <a:fillRect/>
          </a:stretch>
        </p:blipFill>
        <p:spPr>
          <a:xfrm>
            <a:off x="1" y="534849"/>
            <a:ext cx="5754254" cy="6323151"/>
          </a:xfrm>
          <a:prstGeom prst="rect">
            <a:avLst/>
          </a:prstGeom>
        </p:spPr>
      </p:pic>
      <p:sp>
        <p:nvSpPr>
          <p:cNvPr id="8" name="Rectangle 7">
            <a:extLst>
              <a:ext uri="{FF2B5EF4-FFF2-40B4-BE49-F238E27FC236}">
                <a16:creationId xmlns:a16="http://schemas.microsoft.com/office/drawing/2014/main" id="{46E24FD5-6557-01B5-81B1-BB64BDFA5508}"/>
              </a:ext>
            </a:extLst>
          </p:cNvPr>
          <p:cNvSpPr/>
          <p:nvPr/>
        </p:nvSpPr>
        <p:spPr>
          <a:xfrm>
            <a:off x="5754255" y="553746"/>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231274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0D4790-F447-25FD-33EE-60C76E20572D}"/>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36</a:t>
            </a:fld>
            <a:endParaRPr lang="en" sz="1400"/>
          </a:p>
        </p:txBody>
      </p:sp>
      <p:sp>
        <p:nvSpPr>
          <p:cNvPr id="5" name="Google Shape;80;p17">
            <a:extLst>
              <a:ext uri="{FF2B5EF4-FFF2-40B4-BE49-F238E27FC236}">
                <a16:creationId xmlns:a16="http://schemas.microsoft.com/office/drawing/2014/main" id="{7498C6F8-A4B3-D1D0-57ED-677237E7C1FE}"/>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1FCAFE2E-8F3D-E963-3E24-744EC22507BF}"/>
              </a:ext>
            </a:extLst>
          </p:cNvPr>
          <p:cNvPicPr>
            <a:picLocks noChangeAspect="1"/>
          </p:cNvPicPr>
          <p:nvPr/>
        </p:nvPicPr>
        <p:blipFill>
          <a:blip r:embed="rId2"/>
          <a:stretch>
            <a:fillRect/>
          </a:stretch>
        </p:blipFill>
        <p:spPr>
          <a:xfrm>
            <a:off x="0" y="681988"/>
            <a:ext cx="5637778" cy="6176012"/>
          </a:xfrm>
          <a:prstGeom prst="rect">
            <a:avLst/>
          </a:prstGeom>
        </p:spPr>
      </p:pic>
      <p:sp>
        <p:nvSpPr>
          <p:cNvPr id="8" name="Rectangle 7">
            <a:extLst>
              <a:ext uri="{FF2B5EF4-FFF2-40B4-BE49-F238E27FC236}">
                <a16:creationId xmlns:a16="http://schemas.microsoft.com/office/drawing/2014/main" id="{F12ACAE1-9A3C-B962-854E-3F837FA6EC8D}"/>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3887676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165B85-9949-8B38-9A98-7E7B128D27F3}"/>
              </a:ext>
            </a:extLst>
          </p:cNvPr>
          <p:cNvSpPr>
            <a:spLocks noGrp="1"/>
          </p:cNvSpPr>
          <p:nvPr>
            <p:ph type="sldNum" idx="12"/>
          </p:nvPr>
        </p:nvSpPr>
        <p:spPr>
          <a:xfrm>
            <a:off x="11787267" y="-13950"/>
            <a:ext cx="384202" cy="315142"/>
          </a:xfrm>
        </p:spPr>
        <p:txBody>
          <a:bodyPr/>
          <a:lstStyle/>
          <a:p>
            <a:pPr algn="r"/>
            <a:fld id="{00000000-1234-1234-1234-123412341234}" type="slidenum">
              <a:rPr lang="en" sz="1400" smtClean="0"/>
              <a:pPr algn="r"/>
              <a:t>37</a:t>
            </a:fld>
            <a:endParaRPr lang="en" sz="1400"/>
          </a:p>
        </p:txBody>
      </p:sp>
      <p:sp>
        <p:nvSpPr>
          <p:cNvPr id="5" name="Google Shape;80;p17">
            <a:extLst>
              <a:ext uri="{FF2B5EF4-FFF2-40B4-BE49-F238E27FC236}">
                <a16:creationId xmlns:a16="http://schemas.microsoft.com/office/drawing/2014/main" id="{C9AFE0C2-FACE-00D4-3416-A1A01DD5D7E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E05823BF-8F93-0086-07ED-7F814FEB08AB}"/>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6DB09AF7-0559-9C2E-03AA-EC1C5713F26F}"/>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80EE45E-5B4A-428F-2B45-296E465E93BB}"/>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CC9413BF-6E61-6900-402B-737EA8756DA4}"/>
              </a:ext>
            </a:extLst>
          </p:cNvPr>
          <p:cNvSpPr/>
          <p:nvPr/>
        </p:nvSpPr>
        <p:spPr>
          <a:xfrm>
            <a:off x="4383729" y="3854871"/>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56A62A13-42EF-FD35-EB86-20A993850854}"/>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2" name="Picture 11" descr="A group of balloons in different colors&#10;&#10;Description automatically generated">
            <a:extLst>
              <a:ext uri="{FF2B5EF4-FFF2-40B4-BE49-F238E27FC236}">
                <a16:creationId xmlns:a16="http://schemas.microsoft.com/office/drawing/2014/main" id="{F2ACCD64-C669-3CBD-F0CE-4CCA95080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1452503"/>
            <a:ext cx="4045086" cy="3033814"/>
          </a:xfrm>
          <a:prstGeom prst="rect">
            <a:avLst/>
          </a:prstGeom>
        </p:spPr>
      </p:pic>
      <p:pic>
        <p:nvPicPr>
          <p:cNvPr id="14" name="Picture 13" descr="A group of balloons in black and white&#10;&#10;Description automatically generated">
            <a:extLst>
              <a:ext uri="{FF2B5EF4-FFF2-40B4-BE49-F238E27FC236}">
                <a16:creationId xmlns:a16="http://schemas.microsoft.com/office/drawing/2014/main" id="{03008142-B6AF-5ECD-1973-021BBCD6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44903"/>
            <a:ext cx="3578796" cy="2684097"/>
          </a:xfrm>
          <a:prstGeom prst="rect">
            <a:avLst/>
          </a:prstGeom>
        </p:spPr>
      </p:pic>
      <p:pic>
        <p:nvPicPr>
          <p:cNvPr id="16" name="Picture 15" descr="A group of balloons in black and white&#10;&#10;Description automatically generated">
            <a:extLst>
              <a:ext uri="{FF2B5EF4-FFF2-40B4-BE49-F238E27FC236}">
                <a16:creationId xmlns:a16="http://schemas.microsoft.com/office/drawing/2014/main" id="{19ED7549-CFDD-7BC3-6BE2-36D6B4227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796298"/>
            <a:ext cx="3638456" cy="2728842"/>
          </a:xfrm>
          <a:prstGeom prst="rect">
            <a:avLst/>
          </a:prstGeom>
        </p:spPr>
      </p:pic>
      <p:pic>
        <p:nvPicPr>
          <p:cNvPr id="18" name="Picture 17" descr="A group of balloons in black and white&#10;&#10;Description automatically generated">
            <a:extLst>
              <a:ext uri="{FF2B5EF4-FFF2-40B4-BE49-F238E27FC236}">
                <a16:creationId xmlns:a16="http://schemas.microsoft.com/office/drawing/2014/main" id="{89B053CE-AFD3-1214-4C1B-74207A70D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595" y="4203515"/>
            <a:ext cx="3510874" cy="2633156"/>
          </a:xfrm>
          <a:prstGeom prst="rect">
            <a:avLst/>
          </a:prstGeom>
        </p:spPr>
      </p:pic>
      <p:pic>
        <p:nvPicPr>
          <p:cNvPr id="20" name="Picture 19" descr="A black and white balloons&#10;&#10;Description automatically generated">
            <a:extLst>
              <a:ext uri="{FF2B5EF4-FFF2-40B4-BE49-F238E27FC236}">
                <a16:creationId xmlns:a16="http://schemas.microsoft.com/office/drawing/2014/main" id="{B973FED7-3579-F44D-1AC4-053C1B40A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591" y="4203515"/>
            <a:ext cx="3510873" cy="2633155"/>
          </a:xfrm>
          <a:prstGeom prst="rect">
            <a:avLst/>
          </a:prstGeom>
        </p:spPr>
      </p:pic>
    </p:spTree>
    <p:extLst>
      <p:ext uri="{BB962C8B-B14F-4D97-AF65-F5344CB8AC3E}">
        <p14:creationId xmlns:p14="http://schemas.microsoft.com/office/powerpoint/2010/main" val="97594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0E4507-903A-97D8-3284-BB9B36064907}"/>
              </a:ext>
            </a:extLst>
          </p:cNvPr>
          <p:cNvSpPr>
            <a:spLocks noGrp="1"/>
          </p:cNvSpPr>
          <p:nvPr>
            <p:ph type="sldNum" idx="12"/>
          </p:nvPr>
        </p:nvSpPr>
        <p:spPr>
          <a:xfrm>
            <a:off x="11827254" y="0"/>
            <a:ext cx="364746" cy="368003"/>
          </a:xfrm>
        </p:spPr>
        <p:txBody>
          <a:bodyPr/>
          <a:lstStyle/>
          <a:p>
            <a:pPr algn="r"/>
            <a:fld id="{00000000-1234-1234-1234-123412341234}" type="slidenum">
              <a:rPr lang="en" smtClean="0"/>
              <a:pPr algn="r"/>
              <a:t>38</a:t>
            </a:fld>
            <a:endParaRPr lang="en"/>
          </a:p>
        </p:txBody>
      </p:sp>
      <p:sp>
        <p:nvSpPr>
          <p:cNvPr id="5" name="Google Shape;80;p17">
            <a:extLst>
              <a:ext uri="{FF2B5EF4-FFF2-40B4-BE49-F238E27FC236}">
                <a16:creationId xmlns:a16="http://schemas.microsoft.com/office/drawing/2014/main" id="{4ACECFDC-C774-B9BF-542D-46374D055DF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D28F7DC2-CAAC-C0D1-9D3C-330F2C865106}"/>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FEA27AA8-2226-85D8-A62C-E41018D23D1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3DFDCB3-1B5C-7ED7-71E3-23939309E0A1}"/>
              </a:ext>
            </a:extLst>
          </p:cNvPr>
          <p:cNvSpPr/>
          <p:nvPr/>
        </p:nvSpPr>
        <p:spPr>
          <a:xfrm>
            <a:off x="4363172" y="3790897"/>
            <a:ext cx="3564871"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9" name="TextBox 8">
            <a:extLst>
              <a:ext uri="{FF2B5EF4-FFF2-40B4-BE49-F238E27FC236}">
                <a16:creationId xmlns:a16="http://schemas.microsoft.com/office/drawing/2014/main" id="{8C221265-1D6A-8F0B-96B9-C5EB0F63827D}"/>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1" name="Picture 10" descr="A rainbow colored paper&#10;&#10;Description automatically generated">
            <a:extLst>
              <a:ext uri="{FF2B5EF4-FFF2-40B4-BE49-F238E27FC236}">
                <a16:creationId xmlns:a16="http://schemas.microsoft.com/office/drawing/2014/main" id="{FEFF6286-F40D-F25C-7165-915AAF57C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 y="1245140"/>
            <a:ext cx="4249367" cy="3187025"/>
          </a:xfrm>
          <a:prstGeom prst="rect">
            <a:avLst/>
          </a:prstGeom>
        </p:spPr>
      </p:pic>
      <p:sp>
        <p:nvSpPr>
          <p:cNvPr id="14" name="Rectangle 13">
            <a:extLst>
              <a:ext uri="{FF2B5EF4-FFF2-40B4-BE49-F238E27FC236}">
                <a16:creationId xmlns:a16="http://schemas.microsoft.com/office/drawing/2014/main" id="{0DF65BD7-F121-9983-FA19-124B95A38936}"/>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6" name="Picture 15" descr="A close-up of a black and white background&#10;&#10;Description automatically generated">
            <a:extLst>
              <a:ext uri="{FF2B5EF4-FFF2-40B4-BE49-F238E27FC236}">
                <a16:creationId xmlns:a16="http://schemas.microsoft.com/office/drawing/2014/main" id="{CF09F853-4A86-2382-C90F-407410A02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285" y="4179932"/>
            <a:ext cx="3570758" cy="2678068"/>
          </a:xfrm>
          <a:prstGeom prst="rect">
            <a:avLst/>
          </a:prstGeom>
        </p:spPr>
      </p:pic>
      <p:pic>
        <p:nvPicPr>
          <p:cNvPr id="18" name="Picture 17" descr="A close-up of a black and white photo of a person&#10;&#10;Description automatically generated">
            <a:extLst>
              <a:ext uri="{FF2B5EF4-FFF2-40B4-BE49-F238E27FC236}">
                <a16:creationId xmlns:a16="http://schemas.microsoft.com/office/drawing/2014/main" id="{698D882A-BC98-9134-D7D4-A9FC0CA10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361" y="4249930"/>
            <a:ext cx="3477427" cy="2608070"/>
          </a:xfrm>
          <a:prstGeom prst="rect">
            <a:avLst/>
          </a:prstGeom>
        </p:spPr>
      </p:pic>
      <p:pic>
        <p:nvPicPr>
          <p:cNvPr id="20" name="Picture 19" descr="A close-up of a black and white image&#10;&#10;Description automatically generated">
            <a:extLst>
              <a:ext uri="{FF2B5EF4-FFF2-40B4-BE49-F238E27FC236}">
                <a16:creationId xmlns:a16="http://schemas.microsoft.com/office/drawing/2014/main" id="{51D873F0-90E8-C401-8742-EE2B6BD2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0350" y="777570"/>
            <a:ext cx="3578796" cy="2684097"/>
          </a:xfrm>
          <a:prstGeom prst="rect">
            <a:avLst/>
          </a:prstGeom>
        </p:spPr>
      </p:pic>
      <p:pic>
        <p:nvPicPr>
          <p:cNvPr id="22" name="Picture 21" descr="A close-up of a black and white image&#10;&#10;Description automatically generated">
            <a:extLst>
              <a:ext uri="{FF2B5EF4-FFF2-40B4-BE49-F238E27FC236}">
                <a16:creationId xmlns:a16="http://schemas.microsoft.com/office/drawing/2014/main" id="{5EE31FB4-C874-7409-7ED1-A5FFFDC98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3204" y="810447"/>
            <a:ext cx="3578796" cy="2684097"/>
          </a:xfrm>
          <a:prstGeom prst="rect">
            <a:avLst/>
          </a:prstGeom>
        </p:spPr>
      </p:pic>
    </p:spTree>
    <p:extLst>
      <p:ext uri="{BB962C8B-B14F-4D97-AF65-F5344CB8AC3E}">
        <p14:creationId xmlns:p14="http://schemas.microsoft.com/office/powerpoint/2010/main" val="3271690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1EFB61-919B-DC8F-0FFA-6DF28D6ED910}"/>
              </a:ext>
            </a:extLst>
          </p:cNvPr>
          <p:cNvSpPr>
            <a:spLocks noGrp="1"/>
          </p:cNvSpPr>
          <p:nvPr>
            <p:ph type="sldNum" idx="12"/>
          </p:nvPr>
        </p:nvSpPr>
        <p:spPr/>
        <p:txBody>
          <a:bodyPr/>
          <a:lstStyle/>
          <a:p>
            <a:pPr algn="r"/>
            <a:fld id="{00000000-1234-1234-1234-123412341234}" type="slidenum">
              <a:rPr lang="en" smtClean="0"/>
              <a:pPr algn="r"/>
              <a:t>39</a:t>
            </a:fld>
            <a:endParaRPr lang="en"/>
          </a:p>
        </p:txBody>
      </p:sp>
      <p:sp>
        <p:nvSpPr>
          <p:cNvPr id="6" name="Google Shape;80;p17">
            <a:extLst>
              <a:ext uri="{FF2B5EF4-FFF2-40B4-BE49-F238E27FC236}">
                <a16:creationId xmlns:a16="http://schemas.microsoft.com/office/drawing/2014/main" id="{BAE45C73-AC4D-7130-21CC-E6D043D2E39C}"/>
              </a:ext>
            </a:extLst>
          </p:cNvPr>
          <p:cNvSpPr txBox="1"/>
          <p:nvPr/>
        </p:nvSpPr>
        <p:spPr>
          <a:xfrm>
            <a:off x="1160293" y="-9097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Tree>
    <p:extLst>
      <p:ext uri="{BB962C8B-B14F-4D97-AF65-F5344CB8AC3E}">
        <p14:creationId xmlns:p14="http://schemas.microsoft.com/office/powerpoint/2010/main" val="127230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4</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446050-2EF5-3273-EC50-66AAC9C1BEFC}"/>
              </a:ext>
            </a:extLst>
          </p:cNvPr>
          <p:cNvSpPr>
            <a:spLocks noGrp="1"/>
          </p:cNvSpPr>
          <p:nvPr>
            <p:ph type="sldNum" idx="12"/>
          </p:nvPr>
        </p:nvSpPr>
        <p:spPr/>
        <p:txBody>
          <a:bodyPr/>
          <a:lstStyle/>
          <a:p>
            <a:pPr algn="r"/>
            <a:fld id="{00000000-1234-1234-1234-123412341234}" type="slidenum">
              <a:rPr lang="en" smtClean="0"/>
              <a:pPr algn="r"/>
              <a:t>40</a:t>
            </a:fld>
            <a:endParaRPr lang="en"/>
          </a:p>
        </p:txBody>
      </p:sp>
      <p:sp>
        <p:nvSpPr>
          <p:cNvPr id="6" name="Google Shape;80;p17">
            <a:extLst>
              <a:ext uri="{FF2B5EF4-FFF2-40B4-BE49-F238E27FC236}">
                <a16:creationId xmlns:a16="http://schemas.microsoft.com/office/drawing/2014/main" id="{0CDA2FF5-D05A-6C53-E165-E682EAF34B54}"/>
              </a:ext>
            </a:extLst>
          </p:cNvPr>
          <p:cNvSpPr txBox="1"/>
          <p:nvPr/>
        </p:nvSpPr>
        <p:spPr>
          <a:xfrm>
            <a:off x="1318457"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spTree>
    <p:extLst>
      <p:ext uri="{BB962C8B-B14F-4D97-AF65-F5344CB8AC3E}">
        <p14:creationId xmlns:p14="http://schemas.microsoft.com/office/powerpoint/2010/main" val="29395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73698-C447-6042-692D-4B6BE917DE27}"/>
              </a:ext>
            </a:extLst>
          </p:cNvPr>
          <p:cNvSpPr>
            <a:spLocks noGrp="1"/>
          </p:cNvSpPr>
          <p:nvPr>
            <p:ph type="sldNum" idx="12"/>
          </p:nvPr>
        </p:nvSpPr>
        <p:spPr/>
        <p:txBody>
          <a:bodyPr/>
          <a:lstStyle/>
          <a:p>
            <a:pPr algn="r"/>
            <a:fld id="{00000000-1234-1234-1234-123412341234}" type="slidenum">
              <a:rPr lang="en" smtClean="0"/>
              <a:pPr algn="r"/>
              <a:t>41</a:t>
            </a:fld>
            <a:endParaRPr lang="en"/>
          </a:p>
        </p:txBody>
      </p:sp>
      <p:sp>
        <p:nvSpPr>
          <p:cNvPr id="6" name="Google Shape;80;p17">
            <a:extLst>
              <a:ext uri="{FF2B5EF4-FFF2-40B4-BE49-F238E27FC236}">
                <a16:creationId xmlns:a16="http://schemas.microsoft.com/office/drawing/2014/main" id="{27FE29BE-A9EB-F613-47EC-8F8707AA8A43}"/>
              </a:ext>
            </a:extLst>
          </p:cNvPr>
          <p:cNvSpPr txBox="1"/>
          <p:nvPr/>
        </p:nvSpPr>
        <p:spPr>
          <a:xfrm>
            <a:off x="1328185" y="-3206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a:t>
            </a:r>
            <a:endParaRPr dirty="0">
              <a:solidFill>
                <a:srgbClr val="FF0000"/>
              </a:solidFill>
            </a:endParaRPr>
          </a:p>
        </p:txBody>
      </p:sp>
    </p:spTree>
    <p:extLst>
      <p:ext uri="{BB962C8B-B14F-4D97-AF65-F5344CB8AC3E}">
        <p14:creationId xmlns:p14="http://schemas.microsoft.com/office/powerpoint/2010/main" val="3290648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42</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p:txBody>
          <a:bodyPr/>
          <a:lstStyle/>
          <a:p>
            <a:pPr algn="r"/>
            <a:fld id="{00000000-1234-1234-1234-123412341234}" type="slidenum">
              <a:rPr lang="en" smtClean="0"/>
              <a:pPr algn="r"/>
              <a:t>43</a:t>
            </a:fld>
            <a:endParaRPr lang="en"/>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5" y="1379673"/>
            <a:ext cx="420745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31497" y="3371584"/>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257198" y="3376288"/>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033788" y="3316536"/>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31497" y="4093743"/>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895653" y="410315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658116" y="3929648"/>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t>
            </a:r>
            <a:r>
              <a:rPr lang="en-US" dirty="0" err="1"/>
              <a:t>Aibin</a:t>
            </a:r>
            <a:r>
              <a:rPr lang="en-US" dirty="0"/>
              <a:t>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2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6BAAED-5EE5-C51A-71CF-D60DC85DFD8A}"/>
              </a:ext>
            </a:extLst>
          </p:cNvPr>
          <p:cNvSpPr>
            <a:spLocks noGrp="1"/>
          </p:cNvSpPr>
          <p:nvPr>
            <p:ph type="sldNum" idx="12"/>
          </p:nvPr>
        </p:nvSpPr>
        <p:spPr>
          <a:xfrm>
            <a:off x="11715775" y="6333200"/>
            <a:ext cx="462024" cy="524800"/>
          </a:xfrm>
        </p:spPr>
        <p:txBody>
          <a:bodyPr/>
          <a:lstStyle/>
          <a:p>
            <a:pPr algn="r"/>
            <a:fld id="{00000000-1234-1234-1234-123412341234}" type="slidenum">
              <a:rPr lang="en" sz="1400" smtClean="0"/>
              <a:pPr algn="r"/>
              <a:t>5</a:t>
            </a:fld>
            <a:endParaRPr lang="en" sz="1400"/>
          </a:p>
        </p:txBody>
      </p:sp>
      <p:pic>
        <p:nvPicPr>
          <p:cNvPr id="6" name="Picture 5">
            <a:extLst>
              <a:ext uri="{FF2B5EF4-FFF2-40B4-BE49-F238E27FC236}">
                <a16:creationId xmlns:a16="http://schemas.microsoft.com/office/drawing/2014/main" id="{635CABAD-AB68-1270-A3C6-00DF8559BFF3}"/>
              </a:ext>
            </a:extLst>
          </p:cNvPr>
          <p:cNvPicPr>
            <a:picLocks noChangeAspect="1"/>
          </p:cNvPicPr>
          <p:nvPr/>
        </p:nvPicPr>
        <p:blipFill>
          <a:blip r:embed="rId2"/>
          <a:stretch>
            <a:fillRect/>
          </a:stretch>
        </p:blipFill>
        <p:spPr>
          <a:xfrm>
            <a:off x="0" y="1539983"/>
            <a:ext cx="5776048" cy="1970255"/>
          </a:xfrm>
          <a:prstGeom prst="rect">
            <a:avLst/>
          </a:prstGeom>
        </p:spPr>
      </p:pic>
      <p:sp>
        <p:nvSpPr>
          <p:cNvPr id="7" name="Rectangle 6">
            <a:extLst>
              <a:ext uri="{FF2B5EF4-FFF2-40B4-BE49-F238E27FC236}">
                <a16:creationId xmlns:a16="http://schemas.microsoft.com/office/drawing/2014/main" id="{355839C2-6D3C-81B1-550B-E8DF3E25532E}"/>
              </a:ext>
            </a:extLst>
          </p:cNvPr>
          <p:cNvSpPr/>
          <p:nvPr/>
        </p:nvSpPr>
        <p:spPr>
          <a:xfrm>
            <a:off x="5929589" y="951550"/>
            <a:ext cx="6248210" cy="96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Processor works on integers always – therefore if we will try to use number of bytes that does not characterize integers, we will have a problems </a:t>
            </a:r>
            <a:endParaRPr lang="he-IL" dirty="0"/>
          </a:p>
        </p:txBody>
      </p:sp>
      <p:sp>
        <p:nvSpPr>
          <p:cNvPr id="8" name="Arrow: Down 7">
            <a:extLst>
              <a:ext uri="{FF2B5EF4-FFF2-40B4-BE49-F238E27FC236}">
                <a16:creationId xmlns:a16="http://schemas.microsoft.com/office/drawing/2014/main" id="{D41762AC-B8F6-DF24-2CB9-C645E22E79CC}"/>
              </a:ext>
            </a:extLst>
          </p:cNvPr>
          <p:cNvSpPr/>
          <p:nvPr/>
        </p:nvSpPr>
        <p:spPr>
          <a:xfrm>
            <a:off x="8820111" y="1937916"/>
            <a:ext cx="452966"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852E3E56-1F06-B9CA-24D6-6EF4EA682EC1}"/>
                  </a:ext>
                </a:extLst>
              </p:cNvPr>
              <p:cNvSpPr/>
              <p:nvPr/>
            </p:nvSpPr>
            <p:spPr>
              <a:xfrm>
                <a:off x="5929589" y="2547516"/>
                <a:ext cx="626241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Therefore we prefer row to be properly aligned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The numbers of bytes in a row in the image I input will be a divider of 4</a:t>
                </a:r>
                <a:endParaRPr lang="he-IL" dirty="0"/>
              </a:p>
            </p:txBody>
          </p:sp>
        </mc:Choice>
        <mc:Fallback>
          <p:sp>
            <p:nvSpPr>
              <p:cNvPr id="9" name="Rectangle 8">
                <a:extLst>
                  <a:ext uri="{FF2B5EF4-FFF2-40B4-BE49-F238E27FC236}">
                    <a16:creationId xmlns:a16="http://schemas.microsoft.com/office/drawing/2014/main" id="{852E3E56-1F06-B9CA-24D6-6EF4EA682EC1}"/>
                  </a:ext>
                </a:extLst>
              </p:cNvPr>
              <p:cNvSpPr>
                <a:spLocks noRot="1" noChangeAspect="1" noMove="1" noResize="1" noEditPoints="1" noAdjustHandles="1" noChangeArrowheads="1" noChangeShapeType="1" noTextEdit="1"/>
              </p:cNvSpPr>
              <p:nvPr/>
            </p:nvSpPr>
            <p:spPr>
              <a:xfrm>
                <a:off x="5929589" y="2547516"/>
                <a:ext cx="6262411" cy="609600"/>
              </a:xfrm>
              <a:prstGeom prst="rect">
                <a:avLst/>
              </a:prstGeom>
              <a:blipFill>
                <a:blip r:embed="rId3"/>
                <a:stretch>
                  <a:fillRect l="-583" t="-5825" r="-874" b="-16505"/>
                </a:stretch>
              </a:blipFill>
            </p:spPr>
            <p:txBody>
              <a:bodyPr/>
              <a:lstStyle/>
              <a:p>
                <a:r>
                  <a:rPr lang="he-IL">
                    <a:noFill/>
                  </a:rPr>
                  <a:t> </a:t>
                </a:r>
              </a:p>
            </p:txBody>
          </p:sp>
        </mc:Fallback>
      </mc:AlternateContent>
      <p:sp>
        <p:nvSpPr>
          <p:cNvPr id="11" name="Arrow: Down 10">
            <a:extLst>
              <a:ext uri="{FF2B5EF4-FFF2-40B4-BE49-F238E27FC236}">
                <a16:creationId xmlns:a16="http://schemas.microsoft.com/office/drawing/2014/main" id="{5E26BFC5-662B-DBC3-328D-7F92FFC98F3C}"/>
              </a:ext>
            </a:extLst>
          </p:cNvPr>
          <p:cNvSpPr/>
          <p:nvPr/>
        </p:nvSpPr>
        <p:spPr>
          <a:xfrm>
            <a:off x="8834311" y="3167699"/>
            <a:ext cx="452966"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A6FF721A-1628-67D4-9911-243660C283A6}"/>
              </a:ext>
            </a:extLst>
          </p:cNvPr>
          <p:cNvSpPr/>
          <p:nvPr/>
        </p:nvSpPr>
        <p:spPr>
          <a:xfrm>
            <a:off x="5929589" y="3787882"/>
            <a:ext cx="6262411" cy="74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Pay attention that every image in that project will be 320x240 with 3 colors - therefore this condition is </a:t>
            </a:r>
            <a:r>
              <a:rPr lang="en-US" b="1" u="sng" dirty="0"/>
              <a:t>inherently satisfied</a:t>
            </a:r>
            <a:endParaRPr lang="he-IL" b="1" u="sng" dirty="0"/>
          </a:p>
        </p:txBody>
      </p:sp>
      <p:sp>
        <p:nvSpPr>
          <p:cNvPr id="17" name="Google Shape;80;p17">
            <a:extLst>
              <a:ext uri="{FF2B5EF4-FFF2-40B4-BE49-F238E27FC236}">
                <a16:creationId xmlns:a16="http://schemas.microsoft.com/office/drawing/2014/main" id="{4D0FA557-9E65-0D73-51D5-EB553E79353E}"/>
              </a:ext>
            </a:extLst>
          </p:cNvPr>
          <p:cNvSpPr txBox="1"/>
          <p:nvPr/>
        </p:nvSpPr>
        <p:spPr>
          <a:xfrm>
            <a:off x="211666"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Tree>
    <p:extLst>
      <p:ext uri="{BB962C8B-B14F-4D97-AF65-F5344CB8AC3E}">
        <p14:creationId xmlns:p14="http://schemas.microsoft.com/office/powerpoint/2010/main" val="261935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35B0-04F8-15D3-E521-01852CA64B79}"/>
              </a:ext>
            </a:extLst>
          </p:cNvPr>
          <p:cNvSpPr>
            <a:spLocks noGrp="1"/>
          </p:cNvSpPr>
          <p:nvPr>
            <p:ph type="sldNum" idx="12"/>
          </p:nvPr>
        </p:nvSpPr>
        <p:spPr>
          <a:xfrm>
            <a:off x="11807798" y="6333200"/>
            <a:ext cx="384202" cy="524800"/>
          </a:xfrm>
        </p:spPr>
        <p:txBody>
          <a:bodyPr/>
          <a:lstStyle/>
          <a:p>
            <a:pPr algn="r"/>
            <a:fld id="{00000000-1234-1234-1234-123412341234}" type="slidenum">
              <a:rPr lang="en" sz="1400" smtClean="0"/>
              <a:pPr algn="r"/>
              <a:t>6</a:t>
            </a:fld>
            <a:endParaRPr lang="en" sz="1400"/>
          </a:p>
        </p:txBody>
      </p:sp>
      <p:sp>
        <p:nvSpPr>
          <p:cNvPr id="6" name="Google Shape;80;p17">
            <a:extLst>
              <a:ext uri="{FF2B5EF4-FFF2-40B4-BE49-F238E27FC236}">
                <a16:creationId xmlns:a16="http://schemas.microsoft.com/office/drawing/2014/main" id="{F92F9BAF-ED56-32CD-FAD1-40C4753678D3}"/>
              </a:ext>
            </a:extLst>
          </p:cNvPr>
          <p:cNvSpPr txBox="1"/>
          <p:nvPr/>
        </p:nvSpPr>
        <p:spPr>
          <a:xfrm>
            <a:off x="113629"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
        <p:nvSpPr>
          <p:cNvPr id="8" name="TextBox 7">
            <a:extLst>
              <a:ext uri="{FF2B5EF4-FFF2-40B4-BE49-F238E27FC236}">
                <a16:creationId xmlns:a16="http://schemas.microsoft.com/office/drawing/2014/main" id="{838FF55C-C221-C5C3-E9C8-277F157E03F2}"/>
              </a:ext>
            </a:extLst>
          </p:cNvPr>
          <p:cNvSpPr txBox="1"/>
          <p:nvPr/>
        </p:nvSpPr>
        <p:spPr>
          <a:xfrm>
            <a:off x="5761701" y="2349519"/>
            <a:ext cx="6259789"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We are dealing with two types of images: True Color (24-bit RGB) images and Grayscale (8-bit) images.</a:t>
            </a:r>
            <a:endParaRPr lang="he-IL" dirty="0"/>
          </a:p>
        </p:txBody>
      </p:sp>
      <p:sp>
        <p:nvSpPr>
          <p:cNvPr id="10" name="TextBox 9">
            <a:extLst>
              <a:ext uri="{FF2B5EF4-FFF2-40B4-BE49-F238E27FC236}">
                <a16:creationId xmlns:a16="http://schemas.microsoft.com/office/drawing/2014/main" id="{D97C7440-D3E0-AF94-CCB6-C703973B40AE}"/>
              </a:ext>
            </a:extLst>
          </p:cNvPr>
          <p:cNvSpPr txBox="1"/>
          <p:nvPr/>
        </p:nvSpPr>
        <p:spPr>
          <a:xfrm>
            <a:off x="5777212" y="841216"/>
            <a:ext cx="625978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Color depth, also known as bit depth, refers to the number of bits used to represent the color of a single pixel in an image. The more bits per pixel, the more colors can be represented. </a:t>
            </a:r>
            <a:endParaRPr lang="he-IL" dirty="0"/>
          </a:p>
        </p:txBody>
      </p:sp>
      <p:sp>
        <p:nvSpPr>
          <p:cNvPr id="11" name="Arrow: Down 10">
            <a:extLst>
              <a:ext uri="{FF2B5EF4-FFF2-40B4-BE49-F238E27FC236}">
                <a16:creationId xmlns:a16="http://schemas.microsoft.com/office/drawing/2014/main" id="{FEBD9C86-F56B-9E59-E845-46C4A568B8BF}"/>
              </a:ext>
            </a:extLst>
          </p:cNvPr>
          <p:cNvSpPr/>
          <p:nvPr/>
        </p:nvSpPr>
        <p:spPr>
          <a:xfrm>
            <a:off x="8665113" y="1764545"/>
            <a:ext cx="450889" cy="594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244CFB01-271F-6B25-575B-3A5074427C2D}"/>
              </a:ext>
            </a:extLst>
          </p:cNvPr>
          <p:cNvSpPr txBox="1"/>
          <p:nvPr/>
        </p:nvSpPr>
        <p:spPr>
          <a:xfrm>
            <a:off x="5284141" y="3588269"/>
            <a:ext cx="6761944"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True Color Images (24-bit RGB):</a:t>
            </a:r>
          </a:p>
          <a:p>
            <a:pPr marL="285750" indent="-285750">
              <a:buFont typeface="Arial" panose="020B0604020202020204" pitchFamily="34" charset="0"/>
              <a:buChar char="•"/>
            </a:pPr>
            <a:r>
              <a:rPr lang="en-US" dirty="0"/>
              <a:t>Each pixel is 24 bits (3 bytes).</a:t>
            </a:r>
          </a:p>
          <a:p>
            <a:pPr marL="285750" indent="-285750">
              <a:buFont typeface="Arial" panose="020B0604020202020204" pitchFamily="34" charset="0"/>
              <a:buChar char="•"/>
            </a:pPr>
            <a:r>
              <a:rPr lang="en-US" dirty="0"/>
              <a:t>Represented by three values: Blue, Green, Red.</a:t>
            </a:r>
          </a:p>
          <a:p>
            <a:pPr marL="285750" indent="-285750">
              <a:buFont typeface="Arial" panose="020B0604020202020204" pitchFamily="34" charset="0"/>
              <a:buChar char="•"/>
            </a:pPr>
            <a:r>
              <a:rPr lang="en-US" dirty="0"/>
              <a:t>Checked in the code to ensure the BMP file has 24 bits per pixel.</a:t>
            </a:r>
            <a:endParaRPr lang="he-IL" dirty="0"/>
          </a:p>
        </p:txBody>
      </p:sp>
      <p:sp>
        <p:nvSpPr>
          <p:cNvPr id="18" name="Arrow: Down 17">
            <a:extLst>
              <a:ext uri="{FF2B5EF4-FFF2-40B4-BE49-F238E27FC236}">
                <a16:creationId xmlns:a16="http://schemas.microsoft.com/office/drawing/2014/main" id="{BFF92E57-8E52-C51F-6B32-8F1C1F156AB5}"/>
              </a:ext>
            </a:extLst>
          </p:cNvPr>
          <p:cNvSpPr/>
          <p:nvPr/>
        </p:nvSpPr>
        <p:spPr>
          <a:xfrm>
            <a:off x="8681661" y="3009264"/>
            <a:ext cx="450889" cy="594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0041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7BB0E-8C8A-C704-CE65-57DBED747578}"/>
              </a:ext>
            </a:extLst>
          </p:cNvPr>
          <p:cNvSpPr>
            <a:spLocks noGrp="1"/>
          </p:cNvSpPr>
          <p:nvPr>
            <p:ph type="sldNum" idx="12"/>
          </p:nvPr>
        </p:nvSpPr>
        <p:spPr>
          <a:xfrm>
            <a:off x="11751012" y="6333200"/>
            <a:ext cx="440987" cy="524800"/>
          </a:xfrm>
        </p:spPr>
        <p:txBody>
          <a:bodyPr/>
          <a:lstStyle/>
          <a:p>
            <a:pPr algn="r"/>
            <a:fld id="{00000000-1234-1234-1234-123412341234}" type="slidenum">
              <a:rPr lang="en" sz="1400" smtClean="0"/>
              <a:pPr algn="r"/>
              <a:t>7</a:t>
            </a:fld>
            <a:endParaRPr lang="en" sz="1400" dirty="0"/>
          </a:p>
        </p:txBody>
      </p:sp>
      <p:sp>
        <p:nvSpPr>
          <p:cNvPr id="6" name="Google Shape;80;p17">
            <a:extLst>
              <a:ext uri="{FF2B5EF4-FFF2-40B4-BE49-F238E27FC236}">
                <a16:creationId xmlns:a16="http://schemas.microsoft.com/office/drawing/2014/main" id="{9EADF647-FC12-CFBF-4A27-BFD8F88F197F}"/>
              </a:ext>
            </a:extLst>
          </p:cNvPr>
          <p:cNvSpPr txBox="1"/>
          <p:nvPr/>
        </p:nvSpPr>
        <p:spPr>
          <a:xfrm>
            <a:off x="337365"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4B2CDE44-70AC-4AFA-47CD-389CDAF61DCD}"/>
              </a:ext>
            </a:extLst>
          </p:cNvPr>
          <p:cNvSpPr txBox="1"/>
          <p:nvPr/>
        </p:nvSpPr>
        <p:spPr>
          <a:xfrm>
            <a:off x="5047755" y="2954317"/>
            <a:ext cx="722206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BMP file must have the correct signature, represented by myBMP_TAG. This ensures the file being processed is indeed a BMP file.</a:t>
            </a:r>
            <a:endParaRPr lang="he-IL" dirty="0"/>
          </a:p>
        </p:txBody>
      </p:sp>
      <p:pic>
        <p:nvPicPr>
          <p:cNvPr id="11" name="Picture 10">
            <a:extLst>
              <a:ext uri="{FF2B5EF4-FFF2-40B4-BE49-F238E27FC236}">
                <a16:creationId xmlns:a16="http://schemas.microsoft.com/office/drawing/2014/main" id="{B4A1BE05-BBE7-FA84-C4E1-4DF5FE9B6707}"/>
              </a:ext>
            </a:extLst>
          </p:cNvPr>
          <p:cNvPicPr>
            <a:picLocks noChangeAspect="1"/>
          </p:cNvPicPr>
          <p:nvPr/>
        </p:nvPicPr>
        <p:blipFill>
          <a:blip r:embed="rId2"/>
          <a:stretch>
            <a:fillRect/>
          </a:stretch>
        </p:blipFill>
        <p:spPr>
          <a:xfrm>
            <a:off x="77821" y="675758"/>
            <a:ext cx="8125355" cy="1803876"/>
          </a:xfrm>
          <a:prstGeom prst="rect">
            <a:avLst/>
          </a:prstGeom>
        </p:spPr>
      </p:pic>
      <p:sp>
        <p:nvSpPr>
          <p:cNvPr id="14" name="TextBox 13">
            <a:extLst>
              <a:ext uri="{FF2B5EF4-FFF2-40B4-BE49-F238E27FC236}">
                <a16:creationId xmlns:a16="http://schemas.microsoft.com/office/drawing/2014/main" id="{44909409-E074-71AD-C4FD-6E0162136DF9}"/>
              </a:ext>
            </a:extLst>
          </p:cNvPr>
          <p:cNvSpPr txBox="1"/>
          <p:nvPr/>
        </p:nvSpPr>
        <p:spPr>
          <a:xfrm>
            <a:off x="5047755" y="3865374"/>
            <a:ext cx="612563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file signature is checked using </a:t>
            </a:r>
            <a:r>
              <a:rPr lang="en-US" dirty="0" err="1"/>
              <a:t>bf.bfType</a:t>
            </a:r>
            <a:r>
              <a:rPr lang="en-US" dirty="0"/>
              <a:t> == myBMP_TAG.</a:t>
            </a:r>
            <a:endParaRPr lang="he-IL" dirty="0"/>
          </a:p>
        </p:txBody>
      </p:sp>
    </p:spTree>
    <p:extLst>
      <p:ext uri="{BB962C8B-B14F-4D97-AF65-F5344CB8AC3E}">
        <p14:creationId xmlns:p14="http://schemas.microsoft.com/office/powerpoint/2010/main" val="192082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789922" y="6333200"/>
            <a:ext cx="402077" cy="524800"/>
          </a:xfrm>
        </p:spPr>
        <p:txBody>
          <a:bodyPr/>
          <a:lstStyle/>
          <a:p>
            <a:pPr algn="r"/>
            <a:fld id="{00000000-1234-1234-1234-123412341234}" type="slidenum">
              <a:rPr lang="en" sz="1400" smtClean="0"/>
              <a:pPr algn="r"/>
              <a:t>8</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554649" y="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840131" y="574165"/>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341147" y="278081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657715" y="968134"/>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7142127" y="968135"/>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558867" y="2780816"/>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786891" y="1362105"/>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466224" y="2780816"/>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782790" y="3627484"/>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519039" y="4661906"/>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339642" y="2945555"/>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421703" y="2671221"/>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591302" y="2780816"/>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814790" y="3642844"/>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9</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4382</TotalTime>
  <Words>3561</Words>
  <Application>Microsoft Office PowerPoint</Application>
  <PresentationFormat>Widescreen</PresentationFormat>
  <Paragraphs>297</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22</cp:revision>
  <dcterms:created xsi:type="dcterms:W3CDTF">2024-07-07T11:28:19Z</dcterms:created>
  <dcterms:modified xsi:type="dcterms:W3CDTF">2024-07-10T12:42:25Z</dcterms:modified>
</cp:coreProperties>
</file>